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79" r:id="rId2"/>
    <p:sldId id="256" r:id="rId3"/>
    <p:sldId id="282" r:id="rId4"/>
    <p:sldId id="281" r:id="rId5"/>
    <p:sldId id="26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97" r:id="rId14"/>
    <p:sldId id="283" r:id="rId15"/>
    <p:sldId id="284" r:id="rId16"/>
    <p:sldId id="285" r:id="rId17"/>
    <p:sldId id="286" r:id="rId18"/>
    <p:sldId id="288" r:id="rId19"/>
    <p:sldId id="289" r:id="rId20"/>
    <p:sldId id="287" r:id="rId21"/>
    <p:sldId id="290" r:id="rId22"/>
    <p:sldId id="291" r:id="rId23"/>
    <p:sldId id="292" r:id="rId24"/>
    <p:sldId id="293" r:id="rId25"/>
    <p:sldId id="294" r:id="rId26"/>
    <p:sldId id="280" r:id="rId27"/>
    <p:sldId id="295" r:id="rId28"/>
    <p:sldId id="296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E6D4DE-5579-6C4A-870E-3A1E345EA184}" v="127" dt="2023-05-03T11:45:46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8"/>
    <p:restoredTop sz="94694"/>
  </p:normalViewPr>
  <p:slideViewPr>
    <p:cSldViewPr snapToGrid="0">
      <p:cViewPr varScale="1">
        <p:scale>
          <a:sx n="112" d="100"/>
          <a:sy n="112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an Chandler" userId="804f6b7f407883b4" providerId="LiveId" clId="{FFE6D4DE-5579-6C4A-870E-3A1E345EA184}"/>
    <pc:docChg chg="custSel addSld modSld sldOrd">
      <pc:chgData name="Guan Chandler" userId="804f6b7f407883b4" providerId="LiveId" clId="{FFE6D4DE-5579-6C4A-870E-3A1E345EA184}" dt="2023-04-28T06:56:10.436" v="662" actId="20577"/>
      <pc:docMkLst>
        <pc:docMk/>
      </pc:docMkLst>
      <pc:sldChg chg="modSp mod">
        <pc:chgData name="Guan Chandler" userId="804f6b7f407883b4" providerId="LiveId" clId="{FFE6D4DE-5579-6C4A-870E-3A1E345EA184}" dt="2023-04-28T05:35:47.937" v="569" actId="20577"/>
        <pc:sldMkLst>
          <pc:docMk/>
          <pc:sldMk cId="3009928038" sldId="256"/>
        </pc:sldMkLst>
        <pc:spChg chg="mod">
          <ac:chgData name="Guan Chandler" userId="804f6b7f407883b4" providerId="LiveId" clId="{FFE6D4DE-5579-6C4A-870E-3A1E345EA184}" dt="2023-04-28T01:40:53.646" v="151" actId="20577"/>
          <ac:spMkLst>
            <pc:docMk/>
            <pc:sldMk cId="3009928038" sldId="256"/>
            <ac:spMk id="4" creationId="{DA66BC1A-591E-7E5C-25F4-88B41BF21811}"/>
          </ac:spMkLst>
        </pc:spChg>
        <pc:spChg chg="mod">
          <ac:chgData name="Guan Chandler" userId="804f6b7f407883b4" providerId="LiveId" clId="{FFE6D4DE-5579-6C4A-870E-3A1E345EA184}" dt="2023-04-28T05:35:47.937" v="569" actId="20577"/>
          <ac:spMkLst>
            <pc:docMk/>
            <pc:sldMk cId="3009928038" sldId="256"/>
            <ac:spMk id="5" creationId="{2284C63F-9342-24ED-F3E4-22D8D7F41D47}"/>
          </ac:spMkLst>
        </pc:spChg>
      </pc:sldChg>
      <pc:sldChg chg="addSp delSp modSp new mod ord modClrScheme chgLayout">
        <pc:chgData name="Guan Chandler" userId="804f6b7f407883b4" providerId="LiveId" clId="{FFE6D4DE-5579-6C4A-870E-3A1E345EA184}" dt="2023-04-28T01:40:43.798" v="142" actId="20577"/>
        <pc:sldMkLst>
          <pc:docMk/>
          <pc:sldMk cId="1054628892" sldId="279"/>
        </pc:sldMkLst>
        <pc:spChg chg="del mod ord">
          <ac:chgData name="Guan Chandler" userId="804f6b7f407883b4" providerId="LiveId" clId="{FFE6D4DE-5579-6C4A-870E-3A1E345EA184}" dt="2023-04-28T01:36:41.682" v="2" actId="700"/>
          <ac:spMkLst>
            <pc:docMk/>
            <pc:sldMk cId="1054628892" sldId="279"/>
            <ac:spMk id="2" creationId="{EDA1A5AA-A4DF-DCB5-C8EE-EC8FC13C9116}"/>
          </ac:spMkLst>
        </pc:spChg>
        <pc:spChg chg="del mod ord">
          <ac:chgData name="Guan Chandler" userId="804f6b7f407883b4" providerId="LiveId" clId="{FFE6D4DE-5579-6C4A-870E-3A1E345EA184}" dt="2023-04-28T01:36:41.682" v="2" actId="700"/>
          <ac:spMkLst>
            <pc:docMk/>
            <pc:sldMk cId="1054628892" sldId="279"/>
            <ac:spMk id="3" creationId="{D8CCAF7E-0B6C-886B-B29B-1B6CD7469341}"/>
          </ac:spMkLst>
        </pc:spChg>
        <pc:spChg chg="add mod ord">
          <ac:chgData name="Guan Chandler" userId="804f6b7f407883b4" providerId="LiveId" clId="{FFE6D4DE-5579-6C4A-870E-3A1E345EA184}" dt="2023-04-28T01:37:43.186" v="112" actId="404"/>
          <ac:spMkLst>
            <pc:docMk/>
            <pc:sldMk cId="1054628892" sldId="279"/>
            <ac:spMk id="4" creationId="{71729341-372E-5A78-6629-76D8AE8BD413}"/>
          </ac:spMkLst>
        </pc:spChg>
        <pc:spChg chg="add mod ord">
          <ac:chgData name="Guan Chandler" userId="804f6b7f407883b4" providerId="LiveId" clId="{FFE6D4DE-5579-6C4A-870E-3A1E345EA184}" dt="2023-04-28T01:40:43.798" v="142" actId="20577"/>
          <ac:spMkLst>
            <pc:docMk/>
            <pc:sldMk cId="1054628892" sldId="279"/>
            <ac:spMk id="5" creationId="{4DADD206-BF2D-85B6-B41D-0328D124C2C9}"/>
          </ac:spMkLst>
        </pc:spChg>
      </pc:sldChg>
      <pc:sldChg chg="addSp modSp new mod modClrScheme chgLayout">
        <pc:chgData name="Guan Chandler" userId="804f6b7f407883b4" providerId="LiveId" clId="{FFE6D4DE-5579-6C4A-870E-3A1E345EA184}" dt="2023-04-28T06:56:10.436" v="662" actId="20577"/>
        <pc:sldMkLst>
          <pc:docMk/>
          <pc:sldMk cId="3006418168" sldId="280"/>
        </pc:sldMkLst>
        <pc:spChg chg="mod ord">
          <ac:chgData name="Guan Chandler" userId="804f6b7f407883b4" providerId="LiveId" clId="{FFE6D4DE-5579-6C4A-870E-3A1E345EA184}" dt="2023-04-28T06:55:36.229" v="584" actId="700"/>
          <ac:spMkLst>
            <pc:docMk/>
            <pc:sldMk cId="3006418168" sldId="280"/>
            <ac:spMk id="2" creationId="{E9233B72-D531-ED1A-D87F-2F13EF9A5BFB}"/>
          </ac:spMkLst>
        </pc:spChg>
        <pc:spChg chg="add mod ord">
          <ac:chgData name="Guan Chandler" userId="804f6b7f407883b4" providerId="LiveId" clId="{FFE6D4DE-5579-6C4A-870E-3A1E345EA184}" dt="2023-04-28T06:56:10.436" v="662" actId="20577"/>
          <ac:spMkLst>
            <pc:docMk/>
            <pc:sldMk cId="3006418168" sldId="280"/>
            <ac:spMk id="3" creationId="{AB17E832-2969-A9F7-237F-72B7F04468D4}"/>
          </ac:spMkLst>
        </pc:spChg>
      </pc:sldChg>
    </pc:docChg>
  </pc:docChgLst>
  <pc:docChgLst>
    <pc:chgData name="Chandler Guan" userId="804f6b7f407883b4" providerId="LiveId" clId="{FFE6D4DE-5579-6C4A-870E-3A1E345EA184}"/>
    <pc:docChg chg="undo custSel addSld delSld modSld">
      <pc:chgData name="Chandler Guan" userId="804f6b7f407883b4" providerId="LiveId" clId="{FFE6D4DE-5579-6C4A-870E-3A1E345EA184}" dt="2023-05-03T11:48:32.357" v="2328" actId="26606"/>
      <pc:docMkLst>
        <pc:docMk/>
      </pc:docMkLst>
      <pc:sldChg chg="addSp modSp mod">
        <pc:chgData name="Chandler Guan" userId="804f6b7f407883b4" providerId="LiveId" clId="{FFE6D4DE-5579-6C4A-870E-3A1E345EA184}" dt="2023-05-03T11:44:42.410" v="2264"/>
        <pc:sldMkLst>
          <pc:docMk/>
          <pc:sldMk cId="3009928038" sldId="256"/>
        </pc:sldMkLst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3009928038" sldId="256"/>
            <ac:spMk id="2" creationId="{E77755CE-D5EE-B471-26DB-46B6175C51CE}"/>
          </ac:spMkLst>
        </pc:spChg>
        <pc:spChg chg="mod">
          <ac:chgData name="Chandler Guan" userId="804f6b7f407883b4" providerId="LiveId" clId="{FFE6D4DE-5579-6C4A-870E-3A1E345EA184}" dt="2023-05-03T11:36:45.892" v="2098" actId="1036"/>
          <ac:spMkLst>
            <pc:docMk/>
            <pc:sldMk cId="3009928038" sldId="256"/>
            <ac:spMk id="5" creationId="{2284C63F-9342-24ED-F3E4-22D8D7F41D47}"/>
          </ac:spMkLst>
        </pc:spChg>
      </pc:sldChg>
      <pc:sldChg chg="addSp modSp mod">
        <pc:chgData name="Chandler Guan" userId="804f6b7f407883b4" providerId="LiveId" clId="{FFE6D4DE-5579-6C4A-870E-3A1E345EA184}" dt="2023-05-03T11:44:42.410" v="2264"/>
        <pc:sldMkLst>
          <pc:docMk/>
          <pc:sldMk cId="1751030660" sldId="261"/>
        </pc:sldMkLst>
        <pc:spChg chg="add mod">
          <ac:chgData name="Chandler Guan" userId="804f6b7f407883b4" providerId="LiveId" clId="{FFE6D4DE-5579-6C4A-870E-3A1E345EA184}" dt="2023-05-02T05:45:45.135" v="456" actId="1076"/>
          <ac:spMkLst>
            <pc:docMk/>
            <pc:sldMk cId="1751030660" sldId="261"/>
            <ac:spMk id="2" creationId="{808AB1BE-E0D4-F79C-AE47-45932E65DECD}"/>
          </ac:spMkLst>
        </pc:spChg>
        <pc:spChg chg="mod">
          <ac:chgData name="Chandler Guan" userId="804f6b7f407883b4" providerId="LiveId" clId="{FFE6D4DE-5579-6C4A-870E-3A1E345EA184}" dt="2023-05-02T05:47:26.507" v="509" actId="20577"/>
          <ac:spMkLst>
            <pc:docMk/>
            <pc:sldMk cId="1751030660" sldId="261"/>
            <ac:spMk id="4" creationId="{6B1C9E13-D45F-DDE1-17E3-FF5CBC277361}"/>
          </ac:spMkLst>
        </pc:spChg>
        <pc:spChg chg="add mod">
          <ac:chgData name="Chandler Guan" userId="804f6b7f407883b4" providerId="LiveId" clId="{FFE6D4DE-5579-6C4A-870E-3A1E345EA184}" dt="2023-05-02T05:47:05.942" v="475" actId="255"/>
          <ac:spMkLst>
            <pc:docMk/>
            <pc:sldMk cId="1751030660" sldId="261"/>
            <ac:spMk id="27" creationId="{AE7F1CEC-8E3F-C348-B77F-D2CC71212B27}"/>
          </ac:spMkLst>
        </pc:spChg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1751030660" sldId="261"/>
            <ac:spMk id="40" creationId="{6EB7DC8D-2388-EC13-E330-CFF0BF5FD692}"/>
          </ac:spMkLst>
        </pc:spChg>
      </pc:sldChg>
      <pc:sldChg chg="addSp modSp mod">
        <pc:chgData name="Chandler Guan" userId="804f6b7f407883b4" providerId="LiveId" clId="{FFE6D4DE-5579-6C4A-870E-3A1E345EA184}" dt="2023-05-03T11:44:42.410" v="2264"/>
        <pc:sldMkLst>
          <pc:docMk/>
          <pc:sldMk cId="318126641" sldId="272"/>
        </pc:sldMkLst>
        <pc:spChg chg="mod">
          <ac:chgData name="Chandler Guan" userId="804f6b7f407883b4" providerId="LiveId" clId="{FFE6D4DE-5579-6C4A-870E-3A1E345EA184}" dt="2023-05-02T05:47:44.512" v="512" actId="20577"/>
          <ac:spMkLst>
            <pc:docMk/>
            <pc:sldMk cId="318126641" sldId="272"/>
            <ac:spMk id="4" creationId="{6B1C9E13-D45F-DDE1-17E3-FF5CBC277361}"/>
          </ac:spMkLst>
        </pc:spChg>
        <pc:spChg chg="add mod">
          <ac:chgData name="Chandler Guan" userId="804f6b7f407883b4" providerId="LiveId" clId="{FFE6D4DE-5579-6C4A-870E-3A1E345EA184}" dt="2023-05-02T05:47:10.739" v="476"/>
          <ac:spMkLst>
            <pc:docMk/>
            <pc:sldMk cId="318126641" sldId="272"/>
            <ac:spMk id="42" creationId="{E53BCC44-C3BE-2614-4F39-5324A5136AFE}"/>
          </ac:spMkLst>
        </pc:spChg>
        <pc:spChg chg="add mod">
          <ac:chgData name="Chandler Guan" userId="804f6b7f407883b4" providerId="LiveId" clId="{FFE6D4DE-5579-6C4A-870E-3A1E345EA184}" dt="2023-05-02T05:47:10.739" v="476"/>
          <ac:spMkLst>
            <pc:docMk/>
            <pc:sldMk cId="318126641" sldId="272"/>
            <ac:spMk id="43" creationId="{95C3F1AD-B104-8558-39B9-904849B43EE8}"/>
          </ac:spMkLst>
        </pc:spChg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318126641" sldId="272"/>
            <ac:spMk id="44" creationId="{F1B62E31-49F0-7109-8FA0-596DA52E3C3C}"/>
          </ac:spMkLst>
        </pc:spChg>
      </pc:sldChg>
      <pc:sldChg chg="addSp modSp mod">
        <pc:chgData name="Chandler Guan" userId="804f6b7f407883b4" providerId="LiveId" clId="{FFE6D4DE-5579-6C4A-870E-3A1E345EA184}" dt="2023-05-03T11:44:42.410" v="2264"/>
        <pc:sldMkLst>
          <pc:docMk/>
          <pc:sldMk cId="1642819113" sldId="273"/>
        </pc:sldMkLst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1642819113" sldId="273"/>
            <ac:spMk id="2" creationId="{7B3C68A4-CD28-606B-86E3-EB14277668B7}"/>
          </ac:spMkLst>
        </pc:spChg>
        <pc:spChg chg="mod">
          <ac:chgData name="Chandler Guan" userId="804f6b7f407883b4" providerId="LiveId" clId="{FFE6D4DE-5579-6C4A-870E-3A1E345EA184}" dt="2023-05-02T05:47:48.377" v="513"/>
          <ac:spMkLst>
            <pc:docMk/>
            <pc:sldMk cId="1642819113" sldId="273"/>
            <ac:spMk id="4" creationId="{6B1C9E13-D45F-DDE1-17E3-FF5CBC277361}"/>
          </ac:spMkLst>
        </pc:spChg>
      </pc:sldChg>
      <pc:sldChg chg="addSp modSp mod">
        <pc:chgData name="Chandler Guan" userId="804f6b7f407883b4" providerId="LiveId" clId="{FFE6D4DE-5579-6C4A-870E-3A1E345EA184}" dt="2023-05-03T11:44:42.410" v="2264"/>
        <pc:sldMkLst>
          <pc:docMk/>
          <pc:sldMk cId="1549743816" sldId="274"/>
        </pc:sldMkLst>
        <pc:spChg chg="mod">
          <ac:chgData name="Chandler Guan" userId="804f6b7f407883b4" providerId="LiveId" clId="{FFE6D4DE-5579-6C4A-870E-3A1E345EA184}" dt="2023-05-02T05:47:50.233" v="514"/>
          <ac:spMkLst>
            <pc:docMk/>
            <pc:sldMk cId="1549743816" sldId="274"/>
            <ac:spMk id="4" creationId="{6B1C9E13-D45F-DDE1-17E3-FF5CBC277361}"/>
          </ac:spMkLst>
        </pc:spChg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1549743816" sldId="274"/>
            <ac:spMk id="8" creationId="{A29505AD-E301-C964-2C77-0299704BBED0}"/>
          </ac:spMkLst>
        </pc:spChg>
      </pc:sldChg>
      <pc:sldChg chg="addSp modSp mod">
        <pc:chgData name="Chandler Guan" userId="804f6b7f407883b4" providerId="LiveId" clId="{FFE6D4DE-5579-6C4A-870E-3A1E345EA184}" dt="2023-05-03T11:44:42.410" v="2264"/>
        <pc:sldMkLst>
          <pc:docMk/>
          <pc:sldMk cId="2021415506" sldId="275"/>
        </pc:sldMkLst>
        <pc:spChg chg="mod">
          <ac:chgData name="Chandler Guan" userId="804f6b7f407883b4" providerId="LiveId" clId="{FFE6D4DE-5579-6C4A-870E-3A1E345EA184}" dt="2023-05-02T05:47:52.032" v="515"/>
          <ac:spMkLst>
            <pc:docMk/>
            <pc:sldMk cId="2021415506" sldId="275"/>
            <ac:spMk id="4" creationId="{6B1C9E13-D45F-DDE1-17E3-FF5CBC277361}"/>
          </ac:spMkLst>
        </pc:spChg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2021415506" sldId="275"/>
            <ac:spMk id="8" creationId="{9C1F3967-49E2-10B0-91E2-64C765AE9BCA}"/>
          </ac:spMkLst>
        </pc:spChg>
      </pc:sldChg>
      <pc:sldChg chg="addSp modSp mod">
        <pc:chgData name="Chandler Guan" userId="804f6b7f407883b4" providerId="LiveId" clId="{FFE6D4DE-5579-6C4A-870E-3A1E345EA184}" dt="2023-05-03T11:44:42.410" v="2264"/>
        <pc:sldMkLst>
          <pc:docMk/>
          <pc:sldMk cId="2394739328" sldId="276"/>
        </pc:sldMkLst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2394739328" sldId="276"/>
            <ac:spMk id="2" creationId="{8EC72806-B639-2ADF-99F3-B1288BD9E9FB}"/>
          </ac:spMkLst>
        </pc:spChg>
        <pc:spChg chg="mod">
          <ac:chgData name="Chandler Guan" userId="804f6b7f407883b4" providerId="LiveId" clId="{FFE6D4DE-5579-6C4A-870E-3A1E345EA184}" dt="2023-05-02T05:47:53.554" v="516"/>
          <ac:spMkLst>
            <pc:docMk/>
            <pc:sldMk cId="2394739328" sldId="276"/>
            <ac:spMk id="4" creationId="{6B1C9E13-D45F-DDE1-17E3-FF5CBC277361}"/>
          </ac:spMkLst>
        </pc:spChg>
      </pc:sldChg>
      <pc:sldChg chg="addSp modSp mod">
        <pc:chgData name="Chandler Guan" userId="804f6b7f407883b4" providerId="LiveId" clId="{FFE6D4DE-5579-6C4A-870E-3A1E345EA184}" dt="2023-05-03T11:44:42.410" v="2264"/>
        <pc:sldMkLst>
          <pc:docMk/>
          <pc:sldMk cId="687788576" sldId="277"/>
        </pc:sldMkLst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687788576" sldId="277"/>
            <ac:spMk id="2" creationId="{D86BCD08-B477-EE7F-8BC0-C49126B54CA9}"/>
          </ac:spMkLst>
        </pc:spChg>
        <pc:spChg chg="mod">
          <ac:chgData name="Chandler Guan" userId="804f6b7f407883b4" providerId="LiveId" clId="{FFE6D4DE-5579-6C4A-870E-3A1E345EA184}" dt="2023-05-02T05:47:55.353" v="517"/>
          <ac:spMkLst>
            <pc:docMk/>
            <pc:sldMk cId="687788576" sldId="277"/>
            <ac:spMk id="4" creationId="{6B1C9E13-D45F-DDE1-17E3-FF5CBC277361}"/>
          </ac:spMkLst>
        </pc:spChg>
      </pc:sldChg>
      <pc:sldChg chg="addSp delSp modSp mod modClrScheme chgLayout">
        <pc:chgData name="Chandler Guan" userId="804f6b7f407883b4" providerId="LiveId" clId="{FFE6D4DE-5579-6C4A-870E-3A1E345EA184}" dt="2023-05-03T11:44:42.410" v="2264"/>
        <pc:sldMkLst>
          <pc:docMk/>
          <pc:sldMk cId="3046921768" sldId="278"/>
        </pc:sldMkLst>
        <pc:spChg chg="mod ord">
          <ac:chgData name="Chandler Guan" userId="804f6b7f407883b4" providerId="LiveId" clId="{FFE6D4DE-5579-6C4A-870E-3A1E345EA184}" dt="2023-05-02T05:48:03.317" v="519" actId="700"/>
          <ac:spMkLst>
            <pc:docMk/>
            <pc:sldMk cId="3046921768" sldId="278"/>
            <ac:spMk id="4" creationId="{6B1C9E13-D45F-DDE1-17E3-FF5CBC277361}"/>
          </ac:spMkLst>
        </pc:spChg>
        <pc:spChg chg="add del mod ord">
          <ac:chgData name="Chandler Guan" userId="804f6b7f407883b4" providerId="LiveId" clId="{FFE6D4DE-5579-6C4A-870E-3A1E345EA184}" dt="2023-05-02T05:48:03.317" v="519" actId="700"/>
          <ac:spMkLst>
            <pc:docMk/>
            <pc:sldMk cId="3046921768" sldId="278"/>
            <ac:spMk id="42" creationId="{10D9E87C-B56A-3717-5864-FC6840FDB85A}"/>
          </ac:spMkLst>
        </pc:spChg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3046921768" sldId="278"/>
            <ac:spMk id="42" creationId="{4C7B7E87-235C-4A0B-8E40-FA9E9A109075}"/>
          </ac:spMkLst>
        </pc:spChg>
        <pc:spChg chg="add mod ord">
          <ac:chgData name="Chandler Guan" userId="804f6b7f407883b4" providerId="LiveId" clId="{FFE6D4DE-5579-6C4A-870E-3A1E345EA184}" dt="2023-05-02T05:48:03.317" v="519" actId="700"/>
          <ac:spMkLst>
            <pc:docMk/>
            <pc:sldMk cId="3046921768" sldId="278"/>
            <ac:spMk id="43" creationId="{9CA5D876-BCD2-9270-1971-BFECD275DA1B}"/>
          </ac:spMkLst>
        </pc:spChg>
        <pc:spChg chg="add mod">
          <ac:chgData name="Chandler Guan" userId="804f6b7f407883b4" providerId="LiveId" clId="{FFE6D4DE-5579-6C4A-870E-3A1E345EA184}" dt="2023-05-02T05:48:17.227" v="521" actId="1076"/>
          <ac:spMkLst>
            <pc:docMk/>
            <pc:sldMk cId="3046921768" sldId="278"/>
            <ac:spMk id="44" creationId="{7E36DD66-187C-0E56-4E9F-4345BE117E1B}"/>
          </ac:spMkLst>
        </pc:spChg>
      </pc:sldChg>
      <pc:sldChg chg="addSp modSp mod setBg">
        <pc:chgData name="Chandler Guan" userId="804f6b7f407883b4" providerId="LiveId" clId="{FFE6D4DE-5579-6C4A-870E-3A1E345EA184}" dt="2023-05-03T11:46:49.077" v="2327" actId="26606"/>
        <pc:sldMkLst>
          <pc:docMk/>
          <pc:sldMk cId="1054628892" sldId="279"/>
        </pc:sldMkLst>
        <pc:spChg chg="add mod ord">
          <ac:chgData name="Chandler Guan" userId="804f6b7f407883b4" providerId="LiveId" clId="{FFE6D4DE-5579-6C4A-870E-3A1E345EA184}" dt="2023-05-03T11:46:49.077" v="2327" actId="26606"/>
          <ac:spMkLst>
            <pc:docMk/>
            <pc:sldMk cId="1054628892" sldId="279"/>
            <ac:spMk id="2" creationId="{F4067DE6-AC94-26B6-47EB-E03AAAF58ED5}"/>
          </ac:spMkLst>
        </pc:spChg>
        <pc:spChg chg="mod">
          <ac:chgData name="Chandler Guan" userId="804f6b7f407883b4" providerId="LiveId" clId="{FFE6D4DE-5579-6C4A-870E-3A1E345EA184}" dt="2023-05-03T11:46:49.077" v="2327" actId="26606"/>
          <ac:spMkLst>
            <pc:docMk/>
            <pc:sldMk cId="1054628892" sldId="279"/>
            <ac:spMk id="4" creationId="{71729341-372E-5A78-6629-76D8AE8BD413}"/>
          </ac:spMkLst>
        </pc:spChg>
        <pc:spChg chg="mod">
          <ac:chgData name="Chandler Guan" userId="804f6b7f407883b4" providerId="LiveId" clId="{FFE6D4DE-5579-6C4A-870E-3A1E345EA184}" dt="2023-05-03T11:46:49.077" v="2327" actId="26606"/>
          <ac:spMkLst>
            <pc:docMk/>
            <pc:sldMk cId="1054628892" sldId="279"/>
            <ac:spMk id="5" creationId="{4DADD206-BF2D-85B6-B41D-0328D124C2C9}"/>
          </ac:spMkLst>
        </pc:spChg>
        <pc:spChg chg="add">
          <ac:chgData name="Chandler Guan" userId="804f6b7f407883b4" providerId="LiveId" clId="{FFE6D4DE-5579-6C4A-870E-3A1E345EA184}" dt="2023-05-03T11:46:49.077" v="2327" actId="26606"/>
          <ac:spMkLst>
            <pc:docMk/>
            <pc:sldMk cId="1054628892" sldId="279"/>
            <ac:spMk id="11" creationId="{8D1AA55E-40D5-461B-A5A8-4AE8AAB71B08}"/>
          </ac:spMkLst>
        </pc:spChg>
        <pc:spChg chg="add">
          <ac:chgData name="Chandler Guan" userId="804f6b7f407883b4" providerId="LiveId" clId="{FFE6D4DE-5579-6C4A-870E-3A1E345EA184}" dt="2023-05-03T11:46:49.077" v="2327" actId="26606"/>
          <ac:spMkLst>
            <pc:docMk/>
            <pc:sldMk cId="1054628892" sldId="279"/>
            <ac:spMk id="15" creationId="{6CB927A4-E432-4310-9CD5-E89FF5063179}"/>
          </ac:spMkLst>
        </pc:spChg>
        <pc:spChg chg="add">
          <ac:chgData name="Chandler Guan" userId="804f6b7f407883b4" providerId="LiveId" clId="{FFE6D4DE-5579-6C4A-870E-3A1E345EA184}" dt="2023-05-03T11:46:49.077" v="2327" actId="26606"/>
          <ac:spMkLst>
            <pc:docMk/>
            <pc:sldMk cId="1054628892" sldId="279"/>
            <ac:spMk id="17" creationId="{E3020543-B24B-4EC4-8FFC-8DD88EEA91A8}"/>
          </ac:spMkLst>
        </pc:spChg>
        <pc:picChg chg="add mod">
          <ac:chgData name="Chandler Guan" userId="804f6b7f407883b4" providerId="LiveId" clId="{FFE6D4DE-5579-6C4A-870E-3A1E345EA184}" dt="2023-05-03T11:46:49.077" v="2327" actId="26606"/>
          <ac:picMkLst>
            <pc:docMk/>
            <pc:sldMk cId="1054628892" sldId="279"/>
            <ac:picMk id="6" creationId="{F1C9C80C-B471-B864-26E4-844CD5025581}"/>
          </ac:picMkLst>
        </pc:picChg>
        <pc:cxnChg chg="add">
          <ac:chgData name="Chandler Guan" userId="804f6b7f407883b4" providerId="LiveId" clId="{FFE6D4DE-5579-6C4A-870E-3A1E345EA184}" dt="2023-05-03T11:46:49.077" v="2327" actId="26606"/>
          <ac:cxnSpMkLst>
            <pc:docMk/>
            <pc:sldMk cId="1054628892" sldId="279"/>
            <ac:cxnSpMk id="13" creationId="{7EB498BD-8089-4626-91EA-4978EBEF535E}"/>
          </ac:cxnSpMkLst>
        </pc:cxnChg>
      </pc:sldChg>
      <pc:sldChg chg="addSp modSp mod">
        <pc:chgData name="Chandler Guan" userId="804f6b7f407883b4" providerId="LiveId" clId="{FFE6D4DE-5579-6C4A-870E-3A1E345EA184}" dt="2023-05-03T11:44:42.410" v="2264"/>
        <pc:sldMkLst>
          <pc:docMk/>
          <pc:sldMk cId="3006418168" sldId="280"/>
        </pc:sldMkLst>
        <pc:spChg chg="mod">
          <ac:chgData name="Chandler Guan" userId="804f6b7f407883b4" providerId="LiveId" clId="{FFE6D4DE-5579-6C4A-870E-3A1E345EA184}" dt="2023-05-02T08:25:53.577" v="1872" actId="20577"/>
          <ac:spMkLst>
            <pc:docMk/>
            <pc:sldMk cId="3006418168" sldId="280"/>
            <ac:spMk id="2" creationId="{E9233B72-D531-ED1A-D87F-2F13EF9A5BFB}"/>
          </ac:spMkLst>
        </pc:spChg>
        <pc:spChg chg="mod">
          <ac:chgData name="Chandler Guan" userId="804f6b7f407883b4" providerId="LiveId" clId="{FFE6D4DE-5579-6C4A-870E-3A1E345EA184}" dt="2023-05-02T08:29:28.853" v="2053" actId="20577"/>
          <ac:spMkLst>
            <pc:docMk/>
            <pc:sldMk cId="3006418168" sldId="280"/>
            <ac:spMk id="3" creationId="{AB17E832-2969-A9F7-237F-72B7F04468D4}"/>
          </ac:spMkLst>
        </pc:spChg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3006418168" sldId="280"/>
            <ac:spMk id="4" creationId="{1C905B4C-FDB3-A7B0-61BB-4BA7A2A4D29E}"/>
          </ac:spMkLst>
        </pc:spChg>
      </pc:sldChg>
      <pc:sldChg chg="addSp modSp new mod">
        <pc:chgData name="Chandler Guan" userId="804f6b7f407883b4" providerId="LiveId" clId="{FFE6D4DE-5579-6C4A-870E-3A1E345EA184}" dt="2023-05-03T11:44:42.410" v="2264"/>
        <pc:sldMkLst>
          <pc:docMk/>
          <pc:sldMk cId="3065610790" sldId="281"/>
        </pc:sldMkLst>
        <pc:spChg chg="mod">
          <ac:chgData name="Chandler Guan" userId="804f6b7f407883b4" providerId="LiveId" clId="{FFE6D4DE-5579-6C4A-870E-3A1E345EA184}" dt="2023-05-02T05:43:24.195" v="351" actId="20577"/>
          <ac:spMkLst>
            <pc:docMk/>
            <pc:sldMk cId="3065610790" sldId="281"/>
            <ac:spMk id="2" creationId="{B9ABA48A-6026-AA0D-FAE5-5D133EE81514}"/>
          </ac:spMkLst>
        </pc:spChg>
        <pc:spChg chg="mod">
          <ac:chgData name="Chandler Guan" userId="804f6b7f407883b4" providerId="LiveId" clId="{FFE6D4DE-5579-6C4A-870E-3A1E345EA184}" dt="2023-05-02T05:48:56.347" v="542" actId="167"/>
          <ac:spMkLst>
            <pc:docMk/>
            <pc:sldMk cId="3065610790" sldId="281"/>
            <ac:spMk id="3" creationId="{CE8E2E3B-8635-528D-8929-9DF439C16E3E}"/>
          </ac:spMkLst>
        </pc:spChg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3065610790" sldId="281"/>
            <ac:spMk id="6" creationId="{2091B78A-F6C3-2EAE-603A-FE6B89AA48ED}"/>
          </ac:spMkLst>
        </pc:spChg>
        <pc:picChg chg="add mod">
          <ac:chgData name="Chandler Guan" userId="804f6b7f407883b4" providerId="LiveId" clId="{FFE6D4DE-5579-6C4A-870E-3A1E345EA184}" dt="2023-05-02T05:43:03.417" v="342" actId="167"/>
          <ac:picMkLst>
            <pc:docMk/>
            <pc:sldMk cId="3065610790" sldId="281"/>
            <ac:picMk id="4" creationId="{E53B9C81-C69B-610D-911F-D21798CC33CB}"/>
          </ac:picMkLst>
        </pc:picChg>
        <pc:picChg chg="add mod">
          <ac:chgData name="Chandler Guan" userId="804f6b7f407883b4" providerId="LiveId" clId="{FFE6D4DE-5579-6C4A-870E-3A1E345EA184}" dt="2023-05-02T05:49:01.716" v="543" actId="167"/>
          <ac:picMkLst>
            <pc:docMk/>
            <pc:sldMk cId="3065610790" sldId="281"/>
            <ac:picMk id="5" creationId="{5BC1D395-4658-DDEA-5954-09F679DF2CA6}"/>
          </ac:picMkLst>
        </pc:picChg>
      </pc:sldChg>
      <pc:sldChg chg="addSp modSp add mod">
        <pc:chgData name="Chandler Guan" userId="804f6b7f407883b4" providerId="LiveId" clId="{FFE6D4DE-5579-6C4A-870E-3A1E345EA184}" dt="2023-05-03T11:44:42.410" v="2264"/>
        <pc:sldMkLst>
          <pc:docMk/>
          <pc:sldMk cId="1971891627" sldId="282"/>
        </pc:sldMkLst>
        <pc:spChg chg="mod">
          <ac:chgData name="Chandler Guan" userId="804f6b7f407883b4" providerId="LiveId" clId="{FFE6D4DE-5579-6C4A-870E-3A1E345EA184}" dt="2023-05-02T05:43:18.657" v="344" actId="20577"/>
          <ac:spMkLst>
            <pc:docMk/>
            <pc:sldMk cId="1971891627" sldId="282"/>
            <ac:spMk id="5" creationId="{2284C63F-9342-24ED-F3E4-22D8D7F41D47}"/>
          </ac:spMkLst>
        </pc:spChg>
        <pc:spChg chg="add mod">
          <ac:chgData name="Chandler Guan" userId="804f6b7f407883b4" providerId="LiveId" clId="{FFE6D4DE-5579-6C4A-870E-3A1E345EA184}" dt="2023-05-03T11:37:38.744" v="2102" actId="207"/>
          <ac:spMkLst>
            <pc:docMk/>
            <pc:sldMk cId="1971891627" sldId="282"/>
            <ac:spMk id="6" creationId="{62FC829D-6453-0402-CC6A-1763DE33D6FF}"/>
          </ac:spMkLst>
        </pc:spChg>
        <pc:spChg chg="add mod">
          <ac:chgData name="Chandler Guan" userId="804f6b7f407883b4" providerId="LiveId" clId="{FFE6D4DE-5579-6C4A-870E-3A1E345EA184}" dt="2023-05-03T11:37:46.145" v="2103" actId="207"/>
          <ac:spMkLst>
            <pc:docMk/>
            <pc:sldMk cId="1971891627" sldId="282"/>
            <ac:spMk id="7" creationId="{DC61CD33-7DC7-DD79-EA33-FBD150E57A24}"/>
          </ac:spMkLst>
        </pc:spChg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1971891627" sldId="282"/>
            <ac:spMk id="8" creationId="{75FAEEF8-0B93-5613-461F-9009FD6B62AB}"/>
          </ac:spMkLst>
        </pc:spChg>
        <pc:picChg chg="add mod modCrop">
          <ac:chgData name="Chandler Guan" userId="804f6b7f407883b4" providerId="LiveId" clId="{FFE6D4DE-5579-6C4A-870E-3A1E345EA184}" dt="2023-05-02T06:14:06.827" v="802"/>
          <ac:picMkLst>
            <pc:docMk/>
            <pc:sldMk cId="1971891627" sldId="282"/>
            <ac:picMk id="2" creationId="{5C97CED9-636B-5FF3-06FF-CF0607460623}"/>
          </ac:picMkLst>
        </pc:picChg>
        <pc:picChg chg="add mod modCrop">
          <ac:chgData name="Chandler Guan" userId="804f6b7f407883b4" providerId="LiveId" clId="{FFE6D4DE-5579-6C4A-870E-3A1E345EA184}" dt="2023-05-02T06:13:51.647" v="796" actId="14100"/>
          <ac:picMkLst>
            <pc:docMk/>
            <pc:sldMk cId="1971891627" sldId="282"/>
            <ac:picMk id="3" creationId="{E3D73401-7EEF-2E70-C659-345981D83FDE}"/>
          </ac:picMkLst>
        </pc:picChg>
      </pc:sldChg>
      <pc:sldChg chg="addSp delSp modSp new mod">
        <pc:chgData name="Chandler Guan" userId="804f6b7f407883b4" providerId="LiveId" clId="{FFE6D4DE-5579-6C4A-870E-3A1E345EA184}" dt="2023-05-03T11:44:42.410" v="2264"/>
        <pc:sldMkLst>
          <pc:docMk/>
          <pc:sldMk cId="2339320209" sldId="283"/>
        </pc:sldMkLst>
        <pc:spChg chg="mod">
          <ac:chgData name="Chandler Guan" userId="804f6b7f407883b4" providerId="LiveId" clId="{FFE6D4DE-5579-6C4A-870E-3A1E345EA184}" dt="2023-05-02T05:48:46.518" v="541" actId="20577"/>
          <ac:spMkLst>
            <pc:docMk/>
            <pc:sldMk cId="2339320209" sldId="283"/>
            <ac:spMk id="2" creationId="{DC4DB297-2C60-51F4-E319-65F2340123C2}"/>
          </ac:spMkLst>
        </pc:spChg>
        <pc:spChg chg="mod">
          <ac:chgData name="Chandler Guan" userId="804f6b7f407883b4" providerId="LiveId" clId="{FFE6D4DE-5579-6C4A-870E-3A1E345EA184}" dt="2023-05-02T05:57:57.749" v="671" actId="20577"/>
          <ac:spMkLst>
            <pc:docMk/>
            <pc:sldMk cId="2339320209" sldId="283"/>
            <ac:spMk id="3" creationId="{7B0657A5-C7AF-BCEE-70E4-0D47DED81C9C}"/>
          </ac:spMkLst>
        </pc:spChg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2339320209" sldId="283"/>
            <ac:spMk id="4" creationId="{6AD332C8-A17B-C53F-19DA-11CA6B4AA487}"/>
          </ac:spMkLst>
        </pc:spChg>
        <pc:picChg chg="add del mod">
          <ac:chgData name="Chandler Guan" userId="804f6b7f407883b4" providerId="LiveId" clId="{FFE6D4DE-5579-6C4A-870E-3A1E345EA184}" dt="2023-05-02T05:55:35.912" v="566" actId="478"/>
          <ac:picMkLst>
            <pc:docMk/>
            <pc:sldMk cId="2339320209" sldId="283"/>
            <ac:picMk id="4" creationId="{4F73916F-A8F6-5E19-9B0C-2F4EA936ABB6}"/>
          </ac:picMkLst>
        </pc:picChg>
        <pc:picChg chg="add del mod">
          <ac:chgData name="Chandler Guan" userId="804f6b7f407883b4" providerId="LiveId" clId="{FFE6D4DE-5579-6C4A-870E-3A1E345EA184}" dt="2023-05-02T05:50:08.497" v="549" actId="478"/>
          <ac:picMkLst>
            <pc:docMk/>
            <pc:sldMk cId="2339320209" sldId="283"/>
            <ac:picMk id="5" creationId="{AF4D52FA-AD3D-D4F1-FA27-02B315E71D84}"/>
          </ac:picMkLst>
        </pc:picChg>
        <pc:picChg chg="add mod">
          <ac:chgData name="Chandler Guan" userId="804f6b7f407883b4" providerId="LiveId" clId="{FFE6D4DE-5579-6C4A-870E-3A1E345EA184}" dt="2023-05-02T05:58:00.454" v="672" actId="1076"/>
          <ac:picMkLst>
            <pc:docMk/>
            <pc:sldMk cId="2339320209" sldId="283"/>
            <ac:picMk id="6" creationId="{70848630-8753-10D4-0C26-C7A20811626B}"/>
          </ac:picMkLst>
        </pc:picChg>
        <pc:picChg chg="add del mod">
          <ac:chgData name="Chandler Guan" userId="804f6b7f407883b4" providerId="LiveId" clId="{FFE6D4DE-5579-6C4A-870E-3A1E345EA184}" dt="2023-05-02T05:55:33.988" v="565" actId="478"/>
          <ac:picMkLst>
            <pc:docMk/>
            <pc:sldMk cId="2339320209" sldId="283"/>
            <ac:picMk id="7" creationId="{5B2BEB2F-37FE-B1E2-3FE6-B7A761D360CD}"/>
          </ac:picMkLst>
        </pc:picChg>
      </pc:sldChg>
      <pc:sldChg chg="addSp delSp modSp add mod">
        <pc:chgData name="Chandler Guan" userId="804f6b7f407883b4" providerId="LiveId" clId="{FFE6D4DE-5579-6C4A-870E-3A1E345EA184}" dt="2023-05-03T11:44:42.410" v="2264"/>
        <pc:sldMkLst>
          <pc:docMk/>
          <pc:sldMk cId="4263474754" sldId="284"/>
        </pc:sldMkLst>
        <pc:spChg chg="mod">
          <ac:chgData name="Chandler Guan" userId="804f6b7f407883b4" providerId="LiveId" clId="{FFE6D4DE-5579-6C4A-870E-3A1E345EA184}" dt="2023-05-02T06:23:02.728" v="907" actId="15"/>
          <ac:spMkLst>
            <pc:docMk/>
            <pc:sldMk cId="4263474754" sldId="284"/>
            <ac:spMk id="3" creationId="{7B0657A5-C7AF-BCEE-70E4-0D47DED81C9C}"/>
          </ac:spMkLst>
        </pc:spChg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4263474754" sldId="284"/>
            <ac:spMk id="6" creationId="{5570065A-2D35-9041-5D68-D1317B1321BC}"/>
          </ac:spMkLst>
        </pc:spChg>
        <pc:spChg chg="add mod">
          <ac:chgData name="Chandler Guan" userId="804f6b7f407883b4" providerId="LiveId" clId="{FFE6D4DE-5579-6C4A-870E-3A1E345EA184}" dt="2023-05-02T06:22:43.167" v="879" actId="1076"/>
          <ac:spMkLst>
            <pc:docMk/>
            <pc:sldMk cId="4263474754" sldId="284"/>
            <ac:spMk id="8" creationId="{F2A9B899-4529-A6BA-5735-097A9C125DED}"/>
          </ac:spMkLst>
        </pc:spChg>
        <pc:spChg chg="add mod">
          <ac:chgData name="Chandler Guan" userId="804f6b7f407883b4" providerId="LiveId" clId="{FFE6D4DE-5579-6C4A-870E-3A1E345EA184}" dt="2023-05-02T06:22:37.461" v="876" actId="1076"/>
          <ac:spMkLst>
            <pc:docMk/>
            <pc:sldMk cId="4263474754" sldId="284"/>
            <ac:spMk id="9" creationId="{4DA46C74-2124-2FCC-1816-FC64FEE9247D}"/>
          </ac:spMkLst>
        </pc:spChg>
        <pc:picChg chg="mod">
          <ac:chgData name="Chandler Guan" userId="804f6b7f407883b4" providerId="LiveId" clId="{FFE6D4DE-5579-6C4A-870E-3A1E345EA184}" dt="2023-05-02T06:22:37.461" v="876" actId="1076"/>
          <ac:picMkLst>
            <pc:docMk/>
            <pc:sldMk cId="4263474754" sldId="284"/>
            <ac:picMk id="4" creationId="{4F73916F-A8F6-5E19-9B0C-2F4EA936ABB6}"/>
          </ac:picMkLst>
        </pc:picChg>
        <pc:picChg chg="add mod">
          <ac:chgData name="Chandler Guan" userId="804f6b7f407883b4" providerId="LiveId" clId="{FFE6D4DE-5579-6C4A-870E-3A1E345EA184}" dt="2023-05-02T06:22:37.461" v="876" actId="1076"/>
          <ac:picMkLst>
            <pc:docMk/>
            <pc:sldMk cId="4263474754" sldId="284"/>
            <ac:picMk id="5" creationId="{8FDBABE3-1291-1D48-C840-9BC1BA0E9DA3}"/>
          </ac:picMkLst>
        </pc:picChg>
        <pc:picChg chg="del">
          <ac:chgData name="Chandler Guan" userId="804f6b7f407883b4" providerId="LiveId" clId="{FFE6D4DE-5579-6C4A-870E-3A1E345EA184}" dt="2023-05-02T05:58:07.857" v="673" actId="478"/>
          <ac:picMkLst>
            <pc:docMk/>
            <pc:sldMk cId="4263474754" sldId="284"/>
            <ac:picMk id="6" creationId="{70848630-8753-10D4-0C26-C7A20811626B}"/>
          </ac:picMkLst>
        </pc:picChg>
        <pc:picChg chg="mod">
          <ac:chgData name="Chandler Guan" userId="804f6b7f407883b4" providerId="LiveId" clId="{FFE6D4DE-5579-6C4A-870E-3A1E345EA184}" dt="2023-05-02T06:22:41.069" v="878" actId="1076"/>
          <ac:picMkLst>
            <pc:docMk/>
            <pc:sldMk cId="4263474754" sldId="284"/>
            <ac:picMk id="7" creationId="{5B2BEB2F-37FE-B1E2-3FE6-B7A761D360CD}"/>
          </ac:picMkLst>
        </pc:picChg>
      </pc:sldChg>
      <pc:sldChg chg="addSp modSp new mod">
        <pc:chgData name="Chandler Guan" userId="804f6b7f407883b4" providerId="LiveId" clId="{FFE6D4DE-5579-6C4A-870E-3A1E345EA184}" dt="2023-05-03T11:44:42.410" v="2264"/>
        <pc:sldMkLst>
          <pc:docMk/>
          <pc:sldMk cId="875756195" sldId="285"/>
        </pc:sldMkLst>
        <pc:spChg chg="mod">
          <ac:chgData name="Chandler Guan" userId="804f6b7f407883b4" providerId="LiveId" clId="{FFE6D4DE-5579-6C4A-870E-3A1E345EA184}" dt="2023-05-02T06:23:39.376" v="920" actId="20577"/>
          <ac:spMkLst>
            <pc:docMk/>
            <pc:sldMk cId="875756195" sldId="285"/>
            <ac:spMk id="2" creationId="{84EE790D-73B4-0F90-EE52-4156B3A10EA1}"/>
          </ac:spMkLst>
        </pc:spChg>
        <pc:spChg chg="mod">
          <ac:chgData name="Chandler Guan" userId="804f6b7f407883b4" providerId="LiveId" clId="{FFE6D4DE-5579-6C4A-870E-3A1E345EA184}" dt="2023-05-02T06:08:02.709" v="784" actId="6549"/>
          <ac:spMkLst>
            <pc:docMk/>
            <pc:sldMk cId="875756195" sldId="285"/>
            <ac:spMk id="3" creationId="{E50B34FC-4B67-ABDB-F392-375E06029721}"/>
          </ac:spMkLst>
        </pc:spChg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875756195" sldId="285"/>
            <ac:spMk id="6" creationId="{F34197D2-AE30-876A-C248-CA6F7F632647}"/>
          </ac:spMkLst>
        </pc:spChg>
        <pc:picChg chg="add mod">
          <ac:chgData name="Chandler Guan" userId="804f6b7f407883b4" providerId="LiveId" clId="{FFE6D4DE-5579-6C4A-870E-3A1E345EA184}" dt="2023-05-03T11:41:09.204" v="2245" actId="171"/>
          <ac:picMkLst>
            <pc:docMk/>
            <pc:sldMk cId="875756195" sldId="285"/>
            <ac:picMk id="4" creationId="{B9AE7B11-81A4-5E6D-F788-E392306F4A02}"/>
          </ac:picMkLst>
        </pc:picChg>
        <pc:picChg chg="add mod">
          <ac:chgData name="Chandler Guan" userId="804f6b7f407883b4" providerId="LiveId" clId="{FFE6D4DE-5579-6C4A-870E-3A1E345EA184}" dt="2023-05-02T06:08:08.339" v="786" actId="1076"/>
          <ac:picMkLst>
            <pc:docMk/>
            <pc:sldMk cId="875756195" sldId="285"/>
            <ac:picMk id="5" creationId="{4A682188-F683-3D9E-E14D-A41674504D2D}"/>
          </ac:picMkLst>
        </pc:picChg>
      </pc:sldChg>
      <pc:sldChg chg="addSp modSp new mod">
        <pc:chgData name="Chandler Guan" userId="804f6b7f407883b4" providerId="LiveId" clId="{FFE6D4DE-5579-6C4A-870E-3A1E345EA184}" dt="2023-05-03T11:44:42.410" v="2264"/>
        <pc:sldMkLst>
          <pc:docMk/>
          <pc:sldMk cId="677931897" sldId="286"/>
        </pc:sldMkLst>
        <pc:spChg chg="mod">
          <ac:chgData name="Chandler Guan" userId="804f6b7f407883b4" providerId="LiveId" clId="{FFE6D4DE-5579-6C4A-870E-3A1E345EA184}" dt="2023-05-02T06:23:46.451" v="938" actId="20577"/>
          <ac:spMkLst>
            <pc:docMk/>
            <pc:sldMk cId="677931897" sldId="286"/>
            <ac:spMk id="2" creationId="{D8B57A0F-20FF-7E12-0401-533CC3791A88}"/>
          </ac:spMkLst>
        </pc:spChg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677931897" sldId="286"/>
            <ac:spMk id="5" creationId="{0B2990A7-8BC7-774D-7E8E-5B3A4192C46D}"/>
          </ac:spMkLst>
        </pc:spChg>
        <pc:picChg chg="add mod">
          <ac:chgData name="Chandler Guan" userId="804f6b7f407883b4" providerId="LiveId" clId="{FFE6D4DE-5579-6C4A-870E-3A1E345EA184}" dt="2023-05-02T06:24:48.625" v="942" actId="1076"/>
          <ac:picMkLst>
            <pc:docMk/>
            <pc:sldMk cId="677931897" sldId="286"/>
            <ac:picMk id="4" creationId="{07768F0C-6995-400E-2906-022FF083E7DD}"/>
          </ac:picMkLst>
        </pc:picChg>
      </pc:sldChg>
      <pc:sldChg chg="addSp delSp modSp new mod">
        <pc:chgData name="Chandler Guan" userId="804f6b7f407883b4" providerId="LiveId" clId="{FFE6D4DE-5579-6C4A-870E-3A1E345EA184}" dt="2023-05-03T11:44:42.410" v="2264"/>
        <pc:sldMkLst>
          <pc:docMk/>
          <pc:sldMk cId="1500659356" sldId="287"/>
        </pc:sldMkLst>
        <pc:spChg chg="mod">
          <ac:chgData name="Chandler Guan" userId="804f6b7f407883b4" providerId="LiveId" clId="{FFE6D4DE-5579-6C4A-870E-3A1E345EA184}" dt="2023-05-02T07:43:45.573" v="970" actId="20577"/>
          <ac:spMkLst>
            <pc:docMk/>
            <pc:sldMk cId="1500659356" sldId="287"/>
            <ac:spMk id="2" creationId="{BF76AC17-C5C1-4682-2331-09CDA5BDE52F}"/>
          </ac:spMkLst>
        </pc:spChg>
        <pc:spChg chg="mod">
          <ac:chgData name="Chandler Guan" userId="804f6b7f407883b4" providerId="LiveId" clId="{FFE6D4DE-5579-6C4A-870E-3A1E345EA184}" dt="2023-05-02T07:55:51.529" v="1081" actId="15"/>
          <ac:spMkLst>
            <pc:docMk/>
            <pc:sldMk cId="1500659356" sldId="287"/>
            <ac:spMk id="3" creationId="{2B6D369B-7498-97E9-47BD-D508A8EC9B02}"/>
          </ac:spMkLst>
        </pc:spChg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1500659356" sldId="287"/>
            <ac:spMk id="5" creationId="{10EB7CED-EDDE-5016-D62E-DC84005B4A56}"/>
          </ac:spMkLst>
        </pc:spChg>
        <pc:picChg chg="add mod">
          <ac:chgData name="Chandler Guan" userId="804f6b7f407883b4" providerId="LiveId" clId="{FFE6D4DE-5579-6C4A-870E-3A1E345EA184}" dt="2023-05-02T07:44:15.033" v="972" actId="1076"/>
          <ac:picMkLst>
            <pc:docMk/>
            <pc:sldMk cId="1500659356" sldId="287"/>
            <ac:picMk id="4" creationId="{41C792D7-1152-38F2-98A1-E7715F0CB816}"/>
          </ac:picMkLst>
        </pc:picChg>
        <pc:picChg chg="add del mod">
          <ac:chgData name="Chandler Guan" userId="804f6b7f407883b4" providerId="LiveId" clId="{FFE6D4DE-5579-6C4A-870E-3A1E345EA184}" dt="2023-05-02T07:56:06.148" v="1087" actId="478"/>
          <ac:picMkLst>
            <pc:docMk/>
            <pc:sldMk cId="1500659356" sldId="287"/>
            <ac:picMk id="6" creationId="{AA43E8E4-6074-96AD-0DBE-133A40B39C9F}"/>
          </ac:picMkLst>
        </pc:picChg>
        <pc:picChg chg="add del mod">
          <ac:chgData name="Chandler Guan" userId="804f6b7f407883b4" providerId="LiveId" clId="{FFE6D4DE-5579-6C4A-870E-3A1E345EA184}" dt="2023-05-02T07:56:00.073" v="1085"/>
          <ac:picMkLst>
            <pc:docMk/>
            <pc:sldMk cId="1500659356" sldId="287"/>
            <ac:picMk id="7" creationId="{4704EF07-B7F3-E2BC-7A3B-DD56F710F07C}"/>
          </ac:picMkLst>
        </pc:picChg>
      </pc:sldChg>
      <pc:sldChg chg="modSp new del mod">
        <pc:chgData name="Chandler Guan" userId="804f6b7f407883b4" providerId="LiveId" clId="{FFE6D4DE-5579-6C4A-870E-3A1E345EA184}" dt="2023-05-02T06:23:06.346" v="908" actId="2696"/>
        <pc:sldMkLst>
          <pc:docMk/>
          <pc:sldMk cId="3797535957" sldId="287"/>
        </pc:sldMkLst>
        <pc:spChg chg="mod">
          <ac:chgData name="Chandler Guan" userId="804f6b7f407883b4" providerId="LiveId" clId="{FFE6D4DE-5579-6C4A-870E-3A1E345EA184}" dt="2023-05-02T06:15:16.843" v="846" actId="20577"/>
          <ac:spMkLst>
            <pc:docMk/>
            <pc:sldMk cId="3797535957" sldId="287"/>
            <ac:spMk id="2" creationId="{9A46E617-C53A-B0DD-1988-CA8272248B1F}"/>
          </ac:spMkLst>
        </pc:spChg>
        <pc:spChg chg="mod">
          <ac:chgData name="Chandler Guan" userId="804f6b7f407883b4" providerId="LiveId" clId="{FFE6D4DE-5579-6C4A-870E-3A1E345EA184}" dt="2023-05-02T06:22:28.436" v="875" actId="21"/>
          <ac:spMkLst>
            <pc:docMk/>
            <pc:sldMk cId="3797535957" sldId="287"/>
            <ac:spMk id="3" creationId="{530250B9-B2F4-96B6-A551-B8195DD721C5}"/>
          </ac:spMkLst>
        </pc:spChg>
      </pc:sldChg>
      <pc:sldChg chg="addSp delSp modSp add mod">
        <pc:chgData name="Chandler Guan" userId="804f6b7f407883b4" providerId="LiveId" clId="{FFE6D4DE-5579-6C4A-870E-3A1E345EA184}" dt="2023-05-03T11:44:42.410" v="2264"/>
        <pc:sldMkLst>
          <pc:docMk/>
          <pc:sldMk cId="4040231200" sldId="288"/>
        </pc:sldMkLst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4040231200" sldId="288"/>
            <ac:spMk id="2" creationId="{2EFB1104-7C16-EAC8-687F-D3549314903C}"/>
          </ac:spMkLst>
        </pc:spChg>
        <pc:spChg chg="mod">
          <ac:chgData name="Chandler Guan" userId="804f6b7f407883b4" providerId="LiveId" clId="{FFE6D4DE-5579-6C4A-870E-3A1E345EA184}" dt="2023-05-02T06:25:10.967" v="952" actId="20577"/>
          <ac:spMkLst>
            <pc:docMk/>
            <pc:sldMk cId="4040231200" sldId="288"/>
            <ac:spMk id="4" creationId="{DA66BC1A-591E-7E5C-25F4-88B41BF21811}"/>
          </ac:spMkLst>
        </pc:spChg>
        <pc:spChg chg="del">
          <ac:chgData name="Chandler Guan" userId="804f6b7f407883b4" providerId="LiveId" clId="{FFE6D4DE-5579-6C4A-870E-3A1E345EA184}" dt="2023-05-02T06:25:15.197" v="954" actId="478"/>
          <ac:spMkLst>
            <pc:docMk/>
            <pc:sldMk cId="4040231200" sldId="288"/>
            <ac:spMk id="6" creationId="{62FC829D-6453-0402-CC6A-1763DE33D6FF}"/>
          </ac:spMkLst>
        </pc:spChg>
        <pc:spChg chg="del">
          <ac:chgData name="Chandler Guan" userId="804f6b7f407883b4" providerId="LiveId" clId="{FFE6D4DE-5579-6C4A-870E-3A1E345EA184}" dt="2023-05-02T06:25:16.539" v="955" actId="478"/>
          <ac:spMkLst>
            <pc:docMk/>
            <pc:sldMk cId="4040231200" sldId="288"/>
            <ac:spMk id="7" creationId="{DC61CD33-7DC7-DD79-EA33-FBD150E57A24}"/>
          </ac:spMkLst>
        </pc:spChg>
        <pc:picChg chg="del">
          <ac:chgData name="Chandler Guan" userId="804f6b7f407883b4" providerId="LiveId" clId="{FFE6D4DE-5579-6C4A-870E-3A1E345EA184}" dt="2023-05-02T06:25:13.311" v="953" actId="478"/>
          <ac:picMkLst>
            <pc:docMk/>
            <pc:sldMk cId="4040231200" sldId="288"/>
            <ac:picMk id="2" creationId="{5C97CED9-636B-5FF3-06FF-CF0607460623}"/>
          </ac:picMkLst>
        </pc:picChg>
        <pc:picChg chg="del">
          <ac:chgData name="Chandler Guan" userId="804f6b7f407883b4" providerId="LiveId" clId="{FFE6D4DE-5579-6C4A-870E-3A1E345EA184}" dt="2023-05-02T06:25:17.206" v="956" actId="478"/>
          <ac:picMkLst>
            <pc:docMk/>
            <pc:sldMk cId="4040231200" sldId="288"/>
            <ac:picMk id="3" creationId="{E3D73401-7EEF-2E70-C659-345981D83FDE}"/>
          </ac:picMkLst>
        </pc:picChg>
        <pc:picChg chg="add mod">
          <ac:chgData name="Chandler Guan" userId="804f6b7f407883b4" providerId="LiveId" clId="{FFE6D4DE-5579-6C4A-870E-3A1E345EA184}" dt="2023-05-02T06:25:54.611" v="960" actId="1076"/>
          <ac:picMkLst>
            <pc:docMk/>
            <pc:sldMk cId="4040231200" sldId="288"/>
            <ac:picMk id="8" creationId="{BA6C04B7-9FA1-3E1E-8CD0-F47DA7D93BC7}"/>
          </ac:picMkLst>
        </pc:picChg>
      </pc:sldChg>
      <pc:sldChg chg="addSp modSp add mod">
        <pc:chgData name="Chandler Guan" userId="804f6b7f407883b4" providerId="LiveId" clId="{FFE6D4DE-5579-6C4A-870E-3A1E345EA184}" dt="2023-05-03T11:44:42.410" v="2264"/>
        <pc:sldMkLst>
          <pc:docMk/>
          <pc:sldMk cId="4251494686" sldId="289"/>
        </pc:sldMkLst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4251494686" sldId="289"/>
            <ac:spMk id="2" creationId="{FD388E0B-C02D-324E-02FA-B63D34CAA6E9}"/>
          </ac:spMkLst>
        </pc:spChg>
        <pc:spChg chg="mod">
          <ac:chgData name="Chandler Guan" userId="804f6b7f407883b4" providerId="LiveId" clId="{FFE6D4DE-5579-6C4A-870E-3A1E345EA184}" dt="2023-05-02T08:30:24.254" v="2072" actId="20577"/>
          <ac:spMkLst>
            <pc:docMk/>
            <pc:sldMk cId="4251494686" sldId="289"/>
            <ac:spMk id="5" creationId="{2284C63F-9342-24ED-F3E4-22D8D7F41D47}"/>
          </ac:spMkLst>
        </pc:spChg>
      </pc:sldChg>
      <pc:sldChg chg="addSp modSp add mod">
        <pc:chgData name="Chandler Guan" userId="804f6b7f407883b4" providerId="LiveId" clId="{FFE6D4DE-5579-6C4A-870E-3A1E345EA184}" dt="2023-05-03T11:44:42.410" v="2264"/>
        <pc:sldMkLst>
          <pc:docMk/>
          <pc:sldMk cId="765004964" sldId="290"/>
        </pc:sldMkLst>
        <pc:spChg chg="mod">
          <ac:chgData name="Chandler Guan" userId="804f6b7f407883b4" providerId="LiveId" clId="{FFE6D4DE-5579-6C4A-870E-3A1E345EA184}" dt="2023-05-02T08:02:25.425" v="1178" actId="20577"/>
          <ac:spMkLst>
            <pc:docMk/>
            <pc:sldMk cId="765004964" sldId="290"/>
            <ac:spMk id="3" creationId="{2B6D369B-7498-97E9-47BD-D508A8EC9B02}"/>
          </ac:spMkLst>
        </pc:spChg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765004964" sldId="290"/>
            <ac:spMk id="7" creationId="{C2F6EFD6-9AEE-41E8-A27E-5BFC1045B6FA}"/>
          </ac:spMkLst>
        </pc:spChg>
        <pc:picChg chg="add mod">
          <ac:chgData name="Chandler Guan" userId="804f6b7f407883b4" providerId="LiveId" clId="{FFE6D4DE-5579-6C4A-870E-3A1E345EA184}" dt="2023-05-02T07:58:31.811" v="1094" actId="1076"/>
          <ac:picMkLst>
            <pc:docMk/>
            <pc:sldMk cId="765004964" sldId="290"/>
            <ac:picMk id="5" creationId="{406C5031-2BBA-167D-DC2A-5E8CCF53C3C3}"/>
          </ac:picMkLst>
        </pc:picChg>
        <pc:picChg chg="mod">
          <ac:chgData name="Chandler Guan" userId="804f6b7f407883b4" providerId="LiveId" clId="{FFE6D4DE-5579-6C4A-870E-3A1E345EA184}" dt="2023-05-02T08:01:53.999" v="1125" actId="14100"/>
          <ac:picMkLst>
            <pc:docMk/>
            <pc:sldMk cId="765004964" sldId="290"/>
            <ac:picMk id="6" creationId="{AA43E8E4-6074-96AD-0DBE-133A40B39C9F}"/>
          </ac:picMkLst>
        </pc:picChg>
      </pc:sldChg>
      <pc:sldChg chg="addSp delSp modSp new mod">
        <pc:chgData name="Chandler Guan" userId="804f6b7f407883b4" providerId="LiveId" clId="{FFE6D4DE-5579-6C4A-870E-3A1E345EA184}" dt="2023-05-03T11:44:42.410" v="2264"/>
        <pc:sldMkLst>
          <pc:docMk/>
          <pc:sldMk cId="2932321933" sldId="291"/>
        </pc:sldMkLst>
        <pc:spChg chg="mod">
          <ac:chgData name="Chandler Guan" userId="804f6b7f407883b4" providerId="LiveId" clId="{FFE6D4DE-5579-6C4A-870E-3A1E345EA184}" dt="2023-05-02T08:04:29.122" v="1281" actId="20577"/>
          <ac:spMkLst>
            <pc:docMk/>
            <pc:sldMk cId="2932321933" sldId="291"/>
            <ac:spMk id="2" creationId="{8805771A-8009-7AC7-7B65-233F1EE3CD50}"/>
          </ac:spMkLst>
        </pc:spChg>
        <pc:spChg chg="mod">
          <ac:chgData name="Chandler Guan" userId="804f6b7f407883b4" providerId="LiveId" clId="{FFE6D4DE-5579-6C4A-870E-3A1E345EA184}" dt="2023-05-02T08:08:54.940" v="1368" actId="20577"/>
          <ac:spMkLst>
            <pc:docMk/>
            <pc:sldMk cId="2932321933" sldId="291"/>
            <ac:spMk id="3" creationId="{F3BA417F-2496-BCA1-E55F-776FBA930109}"/>
          </ac:spMkLst>
        </pc:spChg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2932321933" sldId="291"/>
            <ac:spMk id="4" creationId="{02D5A5CD-9C47-1B88-B5B3-CFD8B4D70A62}"/>
          </ac:spMkLst>
        </pc:spChg>
        <pc:picChg chg="add del">
          <ac:chgData name="Chandler Guan" userId="804f6b7f407883b4" providerId="LiveId" clId="{FFE6D4DE-5579-6C4A-870E-3A1E345EA184}" dt="2023-05-02T08:05:00.904" v="1283"/>
          <ac:picMkLst>
            <pc:docMk/>
            <pc:sldMk cId="2932321933" sldId="291"/>
            <ac:picMk id="4" creationId="{53AB490F-209E-BD8A-A574-6B6E8D980C82}"/>
          </ac:picMkLst>
        </pc:picChg>
        <pc:picChg chg="add del mod">
          <ac:chgData name="Chandler Guan" userId="804f6b7f407883b4" providerId="LiveId" clId="{FFE6D4DE-5579-6C4A-870E-3A1E345EA184}" dt="2023-05-02T08:05:57.407" v="1295" actId="478"/>
          <ac:picMkLst>
            <pc:docMk/>
            <pc:sldMk cId="2932321933" sldId="291"/>
            <ac:picMk id="5" creationId="{1D3B61C5-9C9E-5DE3-0C1A-08C0F83A69ED}"/>
          </ac:picMkLst>
        </pc:picChg>
        <pc:picChg chg="add del mod">
          <ac:chgData name="Chandler Guan" userId="804f6b7f407883b4" providerId="LiveId" clId="{FFE6D4DE-5579-6C4A-870E-3A1E345EA184}" dt="2023-05-02T08:05:55.763" v="1294" actId="478"/>
          <ac:picMkLst>
            <pc:docMk/>
            <pc:sldMk cId="2932321933" sldId="291"/>
            <ac:picMk id="6" creationId="{922CBA95-0BF7-B051-1A36-697F0CB25886}"/>
          </ac:picMkLst>
        </pc:picChg>
        <pc:picChg chg="add mod">
          <ac:chgData name="Chandler Guan" userId="804f6b7f407883b4" providerId="LiveId" clId="{FFE6D4DE-5579-6C4A-870E-3A1E345EA184}" dt="2023-05-02T08:09:51.791" v="1374" actId="1076"/>
          <ac:picMkLst>
            <pc:docMk/>
            <pc:sldMk cId="2932321933" sldId="291"/>
            <ac:picMk id="7" creationId="{FA9553B8-F7AA-1374-2783-F460383F00D4}"/>
          </ac:picMkLst>
        </pc:picChg>
      </pc:sldChg>
      <pc:sldChg chg="addSp delSp modSp new mod">
        <pc:chgData name="Chandler Guan" userId="804f6b7f407883b4" providerId="LiveId" clId="{FFE6D4DE-5579-6C4A-870E-3A1E345EA184}" dt="2023-05-03T11:44:42.410" v="2264"/>
        <pc:sldMkLst>
          <pc:docMk/>
          <pc:sldMk cId="926745716" sldId="292"/>
        </pc:sldMkLst>
        <pc:spChg chg="mod">
          <ac:chgData name="Chandler Guan" userId="804f6b7f407883b4" providerId="LiveId" clId="{FFE6D4DE-5579-6C4A-870E-3A1E345EA184}" dt="2023-05-02T08:10:15.238" v="1381" actId="20577"/>
          <ac:spMkLst>
            <pc:docMk/>
            <pc:sldMk cId="926745716" sldId="292"/>
            <ac:spMk id="2" creationId="{23EB8077-CDBB-7C6F-D034-3B1B17FBAB84}"/>
          </ac:spMkLst>
        </pc:spChg>
        <pc:spChg chg="mod">
          <ac:chgData name="Chandler Guan" userId="804f6b7f407883b4" providerId="LiveId" clId="{FFE6D4DE-5579-6C4A-870E-3A1E345EA184}" dt="2023-05-02T08:19:45.258" v="1691" actId="20577"/>
          <ac:spMkLst>
            <pc:docMk/>
            <pc:sldMk cId="926745716" sldId="292"/>
            <ac:spMk id="3" creationId="{D01FAFCD-9E06-0FD3-E0D0-7718B7F4E703}"/>
          </ac:spMkLst>
        </pc:spChg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926745716" sldId="292"/>
            <ac:spMk id="4" creationId="{6DB8FE06-AFA4-121F-64E0-4364DD5BD362}"/>
          </ac:spMkLst>
        </pc:spChg>
        <pc:picChg chg="add del mod">
          <ac:chgData name="Chandler Guan" userId="804f6b7f407883b4" providerId="LiveId" clId="{FFE6D4DE-5579-6C4A-870E-3A1E345EA184}" dt="2023-05-02T08:11:25.321" v="1383"/>
          <ac:picMkLst>
            <pc:docMk/>
            <pc:sldMk cId="926745716" sldId="292"/>
            <ac:picMk id="4" creationId="{16E4349A-59A5-D635-81AE-B9615F135FDF}"/>
          </ac:picMkLst>
        </pc:picChg>
        <pc:picChg chg="add mod">
          <ac:chgData name="Chandler Guan" userId="804f6b7f407883b4" providerId="LiveId" clId="{FFE6D4DE-5579-6C4A-870E-3A1E345EA184}" dt="2023-05-02T08:19:50.306" v="1694" actId="1076"/>
          <ac:picMkLst>
            <pc:docMk/>
            <pc:sldMk cId="926745716" sldId="292"/>
            <ac:picMk id="5" creationId="{DE442DEF-E513-2E8C-0BBB-7F43DD2B5620}"/>
          </ac:picMkLst>
        </pc:picChg>
      </pc:sldChg>
      <pc:sldChg chg="addSp delSp modSp add mod">
        <pc:chgData name="Chandler Guan" userId="804f6b7f407883b4" providerId="LiveId" clId="{FFE6D4DE-5579-6C4A-870E-3A1E345EA184}" dt="2023-05-03T11:44:42.410" v="2264"/>
        <pc:sldMkLst>
          <pc:docMk/>
          <pc:sldMk cId="3108224259" sldId="293"/>
        </pc:sldMkLst>
        <pc:spChg chg="mod">
          <ac:chgData name="Chandler Guan" userId="804f6b7f407883b4" providerId="LiveId" clId="{FFE6D4DE-5579-6C4A-870E-3A1E345EA184}" dt="2023-05-02T08:19:59.349" v="1705" actId="20577"/>
          <ac:spMkLst>
            <pc:docMk/>
            <pc:sldMk cId="3108224259" sldId="293"/>
            <ac:spMk id="2" creationId="{23EB8077-CDBB-7C6F-D034-3B1B17FBAB84}"/>
          </ac:spMkLst>
        </pc:spChg>
        <pc:spChg chg="mod">
          <ac:chgData name="Chandler Guan" userId="804f6b7f407883b4" providerId="LiveId" clId="{FFE6D4DE-5579-6C4A-870E-3A1E345EA184}" dt="2023-05-02T08:21:13.746" v="1733" actId="20577"/>
          <ac:spMkLst>
            <pc:docMk/>
            <pc:sldMk cId="3108224259" sldId="293"/>
            <ac:spMk id="3" creationId="{D01FAFCD-9E06-0FD3-E0D0-7718B7F4E703}"/>
          </ac:spMkLst>
        </pc:spChg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3108224259" sldId="293"/>
            <ac:spMk id="5" creationId="{C27F8E41-F35C-1320-252F-8A586ACAA5B3}"/>
          </ac:spMkLst>
        </pc:spChg>
        <pc:picChg chg="add mod">
          <ac:chgData name="Chandler Guan" userId="804f6b7f407883b4" providerId="LiveId" clId="{FFE6D4DE-5579-6C4A-870E-3A1E345EA184}" dt="2023-05-02T08:20:57.102" v="1712" actId="1076"/>
          <ac:picMkLst>
            <pc:docMk/>
            <pc:sldMk cId="3108224259" sldId="293"/>
            <ac:picMk id="4" creationId="{67EABC63-E18D-C858-BB37-2D0C740A20F7}"/>
          </ac:picMkLst>
        </pc:picChg>
        <pc:picChg chg="del">
          <ac:chgData name="Chandler Guan" userId="804f6b7f407883b4" providerId="LiveId" clId="{FFE6D4DE-5579-6C4A-870E-3A1E345EA184}" dt="2023-05-02T08:20:25.508" v="1708" actId="478"/>
          <ac:picMkLst>
            <pc:docMk/>
            <pc:sldMk cId="3108224259" sldId="293"/>
            <ac:picMk id="5" creationId="{DE442DEF-E513-2E8C-0BBB-7F43DD2B5620}"/>
          </ac:picMkLst>
        </pc:picChg>
      </pc:sldChg>
      <pc:sldChg chg="addSp delSp modSp new mod">
        <pc:chgData name="Chandler Guan" userId="804f6b7f407883b4" providerId="LiveId" clId="{FFE6D4DE-5579-6C4A-870E-3A1E345EA184}" dt="2023-05-03T11:44:42.410" v="2264"/>
        <pc:sldMkLst>
          <pc:docMk/>
          <pc:sldMk cId="1130567315" sldId="294"/>
        </pc:sldMkLst>
        <pc:spChg chg="mod">
          <ac:chgData name="Chandler Guan" userId="804f6b7f407883b4" providerId="LiveId" clId="{FFE6D4DE-5579-6C4A-870E-3A1E345EA184}" dt="2023-05-02T08:23:08.263" v="1746" actId="20577"/>
          <ac:spMkLst>
            <pc:docMk/>
            <pc:sldMk cId="1130567315" sldId="294"/>
            <ac:spMk id="2" creationId="{6318B2B6-C1ED-F1E5-4873-E04277169E68}"/>
          </ac:spMkLst>
        </pc:spChg>
        <pc:spChg chg="mod">
          <ac:chgData name="Chandler Guan" userId="804f6b7f407883b4" providerId="LiveId" clId="{FFE6D4DE-5579-6C4A-870E-3A1E345EA184}" dt="2023-05-02T08:25:02.981" v="1833" actId="20577"/>
          <ac:spMkLst>
            <pc:docMk/>
            <pc:sldMk cId="1130567315" sldId="294"/>
            <ac:spMk id="3" creationId="{F923DBEA-066B-F728-57C7-98993119A73E}"/>
          </ac:spMkLst>
        </pc:spChg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1130567315" sldId="294"/>
            <ac:spMk id="4" creationId="{B9D0601B-FA1A-2DD6-2122-1232D26141E3}"/>
          </ac:spMkLst>
        </pc:spChg>
        <pc:picChg chg="add del mod">
          <ac:chgData name="Chandler Guan" userId="804f6b7f407883b4" providerId="LiveId" clId="{FFE6D4DE-5579-6C4A-870E-3A1E345EA184}" dt="2023-05-02T08:23:15.624" v="1750"/>
          <ac:picMkLst>
            <pc:docMk/>
            <pc:sldMk cId="1130567315" sldId="294"/>
            <ac:picMk id="4" creationId="{35F6900E-9B2D-6C3D-B766-BCAF02CF0203}"/>
          </ac:picMkLst>
        </pc:picChg>
        <pc:picChg chg="add mod">
          <ac:chgData name="Chandler Guan" userId="804f6b7f407883b4" providerId="LiveId" clId="{FFE6D4DE-5579-6C4A-870E-3A1E345EA184}" dt="2023-05-02T08:25:10.597" v="1835" actId="1076"/>
          <ac:picMkLst>
            <pc:docMk/>
            <pc:sldMk cId="1130567315" sldId="294"/>
            <ac:picMk id="5" creationId="{6859D98F-2B65-4BE2-3CB6-2AF2BF4C9581}"/>
          </ac:picMkLst>
        </pc:picChg>
      </pc:sldChg>
      <pc:sldChg chg="addSp modSp add mod">
        <pc:chgData name="Chandler Guan" userId="804f6b7f407883b4" providerId="LiveId" clId="{FFE6D4DE-5579-6C4A-870E-3A1E345EA184}" dt="2023-05-03T11:44:42.410" v="2264"/>
        <pc:sldMkLst>
          <pc:docMk/>
          <pc:sldMk cId="785677525" sldId="295"/>
        </pc:sldMkLst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785677525" sldId="295"/>
            <ac:spMk id="2" creationId="{EC5DE3F5-5B5A-2754-D383-5F5EB89E2BBE}"/>
          </ac:spMkLst>
        </pc:spChg>
        <pc:spChg chg="mod">
          <ac:chgData name="Chandler Guan" userId="804f6b7f407883b4" providerId="LiveId" clId="{FFE6D4DE-5579-6C4A-870E-3A1E345EA184}" dt="2023-05-03T11:43:31.855" v="2253" actId="20577"/>
          <ac:spMkLst>
            <pc:docMk/>
            <pc:sldMk cId="785677525" sldId="295"/>
            <ac:spMk id="4" creationId="{DA66BC1A-591E-7E5C-25F4-88B41BF21811}"/>
          </ac:spMkLst>
        </pc:spChg>
      </pc:sldChg>
      <pc:sldChg chg="addSp modSp add mod setBg">
        <pc:chgData name="Chandler Guan" userId="804f6b7f407883b4" providerId="LiveId" clId="{FFE6D4DE-5579-6C4A-870E-3A1E345EA184}" dt="2023-05-03T11:48:32.357" v="2328" actId="26606"/>
        <pc:sldMkLst>
          <pc:docMk/>
          <pc:sldMk cId="4178693262" sldId="296"/>
        </pc:sldMkLst>
        <pc:spChg chg="add mod">
          <ac:chgData name="Chandler Guan" userId="804f6b7f407883b4" providerId="LiveId" clId="{FFE6D4DE-5579-6C4A-870E-3A1E345EA184}" dt="2023-05-03T11:48:32.357" v="2328" actId="26606"/>
          <ac:spMkLst>
            <pc:docMk/>
            <pc:sldMk cId="4178693262" sldId="296"/>
            <ac:spMk id="2" creationId="{B24D319F-8CE4-18A7-677E-E88709BFCFF3}"/>
          </ac:spMkLst>
        </pc:spChg>
        <pc:spChg chg="mod">
          <ac:chgData name="Chandler Guan" userId="804f6b7f407883b4" providerId="LiveId" clId="{FFE6D4DE-5579-6C4A-870E-3A1E345EA184}" dt="2023-05-03T11:48:32.357" v="2328" actId="26606"/>
          <ac:spMkLst>
            <pc:docMk/>
            <pc:sldMk cId="4178693262" sldId="296"/>
            <ac:spMk id="4" creationId="{DA66BC1A-591E-7E5C-25F4-88B41BF21811}"/>
          </ac:spMkLst>
        </pc:spChg>
        <pc:spChg chg="mod">
          <ac:chgData name="Chandler Guan" userId="804f6b7f407883b4" providerId="LiveId" clId="{FFE6D4DE-5579-6C4A-870E-3A1E345EA184}" dt="2023-05-03T11:48:32.357" v="2328" actId="26606"/>
          <ac:spMkLst>
            <pc:docMk/>
            <pc:sldMk cId="4178693262" sldId="296"/>
            <ac:spMk id="5" creationId="{2284C63F-9342-24ED-F3E4-22D8D7F41D47}"/>
          </ac:spMkLst>
        </pc:spChg>
        <pc:spChg chg="add">
          <ac:chgData name="Chandler Guan" userId="804f6b7f407883b4" providerId="LiveId" clId="{FFE6D4DE-5579-6C4A-870E-3A1E345EA184}" dt="2023-05-03T11:48:32.357" v="2328" actId="26606"/>
          <ac:spMkLst>
            <pc:docMk/>
            <pc:sldMk cId="4178693262" sldId="296"/>
            <ac:spMk id="12" creationId="{8D1AA55E-40D5-461B-A5A8-4AE8AAB71B08}"/>
          </ac:spMkLst>
        </pc:spChg>
        <pc:spChg chg="add">
          <ac:chgData name="Chandler Guan" userId="804f6b7f407883b4" providerId="LiveId" clId="{FFE6D4DE-5579-6C4A-870E-3A1E345EA184}" dt="2023-05-03T11:48:32.357" v="2328" actId="26606"/>
          <ac:spMkLst>
            <pc:docMk/>
            <pc:sldMk cId="4178693262" sldId="296"/>
            <ac:spMk id="16" creationId="{6CB927A4-E432-4310-9CD5-E89FF5063179}"/>
          </ac:spMkLst>
        </pc:spChg>
        <pc:spChg chg="add">
          <ac:chgData name="Chandler Guan" userId="804f6b7f407883b4" providerId="LiveId" clId="{FFE6D4DE-5579-6C4A-870E-3A1E345EA184}" dt="2023-05-03T11:48:32.357" v="2328" actId="26606"/>
          <ac:spMkLst>
            <pc:docMk/>
            <pc:sldMk cId="4178693262" sldId="296"/>
            <ac:spMk id="18" creationId="{E3020543-B24B-4EC4-8FFC-8DD88EEA91A8}"/>
          </ac:spMkLst>
        </pc:spChg>
        <pc:picChg chg="add">
          <ac:chgData name="Chandler Guan" userId="804f6b7f407883b4" providerId="LiveId" clId="{FFE6D4DE-5579-6C4A-870E-3A1E345EA184}" dt="2023-05-03T11:48:32.357" v="2328" actId="26606"/>
          <ac:picMkLst>
            <pc:docMk/>
            <pc:sldMk cId="4178693262" sldId="296"/>
            <ac:picMk id="9" creationId="{4D4BE5D7-3C44-F47F-E241-AEDC963A5127}"/>
          </ac:picMkLst>
        </pc:picChg>
        <pc:cxnChg chg="add">
          <ac:chgData name="Chandler Guan" userId="804f6b7f407883b4" providerId="LiveId" clId="{FFE6D4DE-5579-6C4A-870E-3A1E345EA184}" dt="2023-05-03T11:48:32.357" v="2328" actId="26606"/>
          <ac:cxnSpMkLst>
            <pc:docMk/>
            <pc:sldMk cId="4178693262" sldId="296"/>
            <ac:cxnSpMk id="14" creationId="{7EB498BD-8089-4626-91EA-4978EBEF535E}"/>
          </ac:cxnSpMkLst>
        </pc:cxnChg>
      </pc:sldChg>
      <pc:sldChg chg="addSp modSp new mod">
        <pc:chgData name="Chandler Guan" userId="804f6b7f407883b4" providerId="LiveId" clId="{FFE6D4DE-5579-6C4A-870E-3A1E345EA184}" dt="2023-05-03T11:44:42.410" v="2264"/>
        <pc:sldMkLst>
          <pc:docMk/>
          <pc:sldMk cId="2980213554" sldId="297"/>
        </pc:sldMkLst>
        <pc:spChg chg="mod">
          <ac:chgData name="Chandler Guan" userId="804f6b7f407883b4" providerId="LiveId" clId="{FFE6D4DE-5579-6C4A-870E-3A1E345EA184}" dt="2023-05-03T11:39:33.865" v="2125" actId="20577"/>
          <ac:spMkLst>
            <pc:docMk/>
            <pc:sldMk cId="2980213554" sldId="297"/>
            <ac:spMk id="2" creationId="{4ADAB853-F30F-04AF-DFDE-B3B5C42BEE98}"/>
          </ac:spMkLst>
        </pc:spChg>
        <pc:spChg chg="mod">
          <ac:chgData name="Chandler Guan" userId="804f6b7f407883b4" providerId="LiveId" clId="{FFE6D4DE-5579-6C4A-870E-3A1E345EA184}" dt="2023-05-03T11:40:32.372" v="2236" actId="20577"/>
          <ac:spMkLst>
            <pc:docMk/>
            <pc:sldMk cId="2980213554" sldId="297"/>
            <ac:spMk id="3" creationId="{951EB7AB-70D8-C07D-EBD0-4AA98D3ACDF2}"/>
          </ac:spMkLst>
        </pc:spChg>
        <pc:spChg chg="add mod">
          <ac:chgData name="Chandler Guan" userId="804f6b7f407883b4" providerId="LiveId" clId="{FFE6D4DE-5579-6C4A-870E-3A1E345EA184}" dt="2023-05-03T11:44:42.410" v="2264"/>
          <ac:spMkLst>
            <pc:docMk/>
            <pc:sldMk cId="2980213554" sldId="297"/>
            <ac:spMk id="6" creationId="{F23B5C51-18CE-D1FB-A4E9-0E6DC4B7FEF1}"/>
          </ac:spMkLst>
        </pc:spChg>
        <pc:picChg chg="add mod">
          <ac:chgData name="Chandler Guan" userId="804f6b7f407883b4" providerId="LiveId" clId="{FFE6D4DE-5579-6C4A-870E-3A1E345EA184}" dt="2023-05-03T11:39:45.406" v="2129" actId="1076"/>
          <ac:picMkLst>
            <pc:docMk/>
            <pc:sldMk cId="2980213554" sldId="297"/>
            <ac:picMk id="4" creationId="{1578057A-3C8A-FBB6-6114-4730CACB9C83}"/>
          </ac:picMkLst>
        </pc:picChg>
        <pc:picChg chg="add mod">
          <ac:chgData name="Chandler Guan" userId="804f6b7f407883b4" providerId="LiveId" clId="{FFE6D4DE-5579-6C4A-870E-3A1E345EA184}" dt="2023-05-03T11:39:45.406" v="2129" actId="1076"/>
          <ac:picMkLst>
            <pc:docMk/>
            <pc:sldMk cId="2980213554" sldId="297"/>
            <ac:picMk id="5" creationId="{46892BC1-E266-6E82-710F-04DEB7F20E5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041CE-D50E-564C-A5A5-1B706AAC93E4}" type="datetimeFigureOut">
              <a:rPr kumimoji="1" lang="zh-CN" altLang="en-US" smtClean="0"/>
              <a:t>2023/5/3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0878D-577D-E048-9960-DADD19695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406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ECDBA-86B3-E9A3-C9C0-A35DD4123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FC0388-2DEA-07A5-D325-B1EB640DF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6C495B-B6BC-9B98-D37A-5C5C72CD2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25A4-8D20-5148-B658-29D7BCA9195D}" type="datetime1">
              <a:rPr kumimoji="1" lang="zh-CN" altLang="en-US" smtClean="0"/>
              <a:t>2023/5/3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B38AB7-3E47-4588-AF70-8C2EAEB0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6A520D-8FAA-561C-570E-A7A4A9A7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4746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5B572-5BF0-9623-B8A2-89317D80E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1094D7-EB81-34D0-C14D-D73469DEE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7D8D50-903C-39CB-7F6B-687B86598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8D306-5E85-B64D-B77F-CAE88CA92F8D}" type="datetime1">
              <a:rPr kumimoji="1" lang="zh-CN" altLang="en-US" smtClean="0"/>
              <a:t>2023/5/3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C06CC5-1FB3-A6AC-F71D-1D15F021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79D02A-0E35-A5C8-2541-04694BCF0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4138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9ACAA23-BB41-9B5F-6056-C3F8425B5A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CE4BCF-5B8B-44E6-52C0-BBF3CF44D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D816EB-CDF2-7605-2AF1-01D3113E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E13B-5826-4E4A-91E6-AB6DB7C47A02}" type="datetime1">
              <a:rPr kumimoji="1" lang="zh-CN" altLang="en-US" smtClean="0"/>
              <a:t>2023/5/3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436291-005C-A3F3-ACFA-19185BFAA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6B91A-FC7D-B644-B96B-0BBA578C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569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33465-8154-4C85-709D-CA3383BB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8983B-7A9C-9EFD-CDDA-82A2D849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6B7D95-7715-9D99-3FFC-630411312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91AA3-A917-744D-AB96-C7ADE8C63887}" type="datetime1">
              <a:rPr kumimoji="1" lang="zh-CN" altLang="en-US" smtClean="0"/>
              <a:t>2023/5/3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B16429-D095-7325-6E64-531B0485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193652-BAB8-C623-D955-CCC87D6B4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74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FFB19-D2FF-8679-AAA6-A553301E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1181E1-8767-93EC-6688-171E2AD13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16C92E-0652-0DAA-C5EA-7CA4C753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F48D-764C-8640-AD88-FA4044BCE4E4}" type="datetime1">
              <a:rPr kumimoji="1" lang="zh-CN" altLang="en-US" smtClean="0"/>
              <a:t>2023/5/3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86D77C-B80E-0C1B-50C6-588C4F56A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D350E0-4DA5-3873-376F-F2E485525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9748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FAFE3-39FE-BA33-D9B5-3ADEA413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23A763-D275-B58C-29BD-E67E87EACE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813276-8BD4-49FE-2073-4DCFE1463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E6F659-4767-4FBF-9454-21527E45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EC54-C288-EE41-98FD-3DC38419EFE7}" type="datetime1">
              <a:rPr kumimoji="1" lang="zh-CN" altLang="en-US" smtClean="0"/>
              <a:t>2023/5/3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436E2E-5AE5-AADB-F8A5-8AD3ABD4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2C866A-84EA-496A-215A-2E82E553D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6429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451E8D-48F8-8DC7-9F7D-699FE76F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A99883-A56B-EE40-C98A-1D65AF568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3EB16E-210C-C509-6005-53DC550E9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FC3E42-95BB-38A0-F24C-D950BA7B38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51C40D5-EE03-96F0-ED0C-08AFA6577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14BA903-DF27-75E6-068C-813E6634F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7DD80-5090-6F4C-8EE1-58CDB8703CCF}" type="datetime1">
              <a:rPr kumimoji="1" lang="zh-CN" altLang="en-US" smtClean="0"/>
              <a:t>2023/5/3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B1AF7F9-C58C-A956-AC48-C6584648F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803BCD5-062B-972B-2696-1032907A9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27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62890-19B0-1E09-A061-9B2FD31E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434A02-02CB-E323-FA8F-B30BB843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97419-C705-5E48-96CC-BAD90C26DC6D}" type="datetime1">
              <a:rPr kumimoji="1" lang="zh-CN" altLang="en-US" smtClean="0"/>
              <a:t>2023/5/3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0F53E7-3906-DA14-1807-0DE3690B1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283F49-2D5B-B905-2346-5143D961E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8694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B067E35-B8EB-6F8C-CAF1-C6DA429C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972-01B0-2A41-81D1-690B9ADF135F}" type="datetime1">
              <a:rPr kumimoji="1" lang="zh-CN" altLang="en-US" smtClean="0"/>
              <a:t>2023/5/3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B6BE2D-7AC7-766E-E840-912B4DC11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8580B1-D1FD-A915-8064-AA7148CE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6948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29BD3B-48C2-2BC5-BB69-C81E79AF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A552D6-3048-E5F6-4398-1F815EE89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0675C5-6D2B-C463-10CE-9BF0A1101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C37023-0291-4EBB-D982-20332032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E393-665F-D241-9DAC-ED058CF877AE}" type="datetime1">
              <a:rPr kumimoji="1" lang="zh-CN" altLang="en-US" smtClean="0"/>
              <a:t>2023/5/3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A1C62D-4EA0-5086-CF71-CD753FE54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E85812-361B-94E0-1750-04F3615C3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304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BA40E-1BCA-BB4C-6E8E-5A957C88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F9ED188-83B0-BCCC-39D8-714D2A7FD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B3AD58-FCAB-191A-FCB4-2655A454F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929F64-AEE6-D119-79F7-9B9B1C197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B12D-5681-D34B-A4C9-14AAF6059156}" type="datetime1">
              <a:rPr kumimoji="1" lang="zh-CN" altLang="en-US" smtClean="0"/>
              <a:t>2023/5/3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728911-7E63-381E-ADEF-FAD187ABD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C27170-6309-47C3-30F0-10233A14A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4212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C7946EB-6A54-AA9A-D698-6E11CF74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F1DD3-2C22-BAE0-1B95-FE96741FA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B294A5-FEFE-72A9-E348-02A4ADB80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C963D-88B7-284E-835F-28007C179097}" type="datetime1">
              <a:rPr kumimoji="1" lang="zh-CN" altLang="en-US" smtClean="0"/>
              <a:t>2023/5/3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C02397-ABA6-E7C3-3111-714A6E43F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C5780C-806B-97C6-F189-E6EBE7376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92F61-B7F7-7145-9BEE-B0703182E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854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1729341-372E-5A78-6629-76D8AE8BD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36390"/>
            <a:ext cx="6155988" cy="11829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altLang="zh-CN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 LLM Acceleration via Memory Access Optimization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副标题 4">
            <a:extLst>
              <a:ext uri="{FF2B5EF4-FFF2-40B4-BE49-F238E27FC236}">
                <a16:creationId xmlns:a16="http://schemas.microsoft.com/office/drawing/2014/main" id="{4DADD206-BF2D-85B6-B41D-0328D124C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776" y="2829330"/>
            <a:ext cx="6190412" cy="3344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>
                    <a:alpha val="80000"/>
                  </a:schemeClr>
                </a:solidFill>
              </a:rPr>
              <a:t>FlashAttention: Fast and Memory-Efficient Exact Attention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>
                    <a:alpha val="80000"/>
                  </a:schemeClr>
                </a:solidFill>
              </a:rPr>
              <a:t>(FlexGen)High-throughput Generative Inference of Large Language Models with a Single GPU on with IO-Awareness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>
                    <a:alpha val="80000"/>
                  </a:schemeClr>
                </a:solidFill>
              </a:rPr>
              <a:t>May, 2023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>
                    <a:alpha val="80000"/>
                  </a:schemeClr>
                </a:solidFill>
              </a:rPr>
              <a:t>Yue Guan</a:t>
            </a: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F1C9C80C-B471-B864-26E4-844CD5025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653" y="1980885"/>
            <a:ext cx="3548404" cy="3548404"/>
          </a:xfrm>
          <a:prstGeom prst="rect">
            <a:avLst/>
          </a:prstGeom>
        </p:spPr>
      </p:pic>
      <p:sp>
        <p:nvSpPr>
          <p:cNvPr id="1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4067DE6-AC94-26B6-47EB-E03AAAF5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9A92F61-B7F7-7145-9BEE-B0703182E7A8}" type="slidenum">
              <a:rPr kumimoji="1" lang="en-US" altLang="zh-CN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kumimoji="1" lang="en-US" altLang="zh-CN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628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B1C9E13-D45F-DDE1-17E3-FF5CBC27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Tiled </a:t>
            </a:r>
            <a:r>
              <a:rPr lang="en-US" altLang="zh-CN" dirty="0" err="1"/>
              <a:t>softmax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76ADB5-82A5-E543-D898-C8E5A9500B20}"/>
              </a:ext>
            </a:extLst>
          </p:cNvPr>
          <p:cNvSpPr/>
          <p:nvPr/>
        </p:nvSpPr>
        <p:spPr>
          <a:xfrm>
            <a:off x="1734207" y="3752192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8BDF22-355E-51FF-B908-F2618C4E36F8}"/>
              </a:ext>
            </a:extLst>
          </p:cNvPr>
          <p:cNvSpPr/>
          <p:nvPr/>
        </p:nvSpPr>
        <p:spPr>
          <a:xfrm>
            <a:off x="2196662" y="3752191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CDED66-AD42-B1DD-308B-32265FDD025B}"/>
              </a:ext>
            </a:extLst>
          </p:cNvPr>
          <p:cNvSpPr/>
          <p:nvPr/>
        </p:nvSpPr>
        <p:spPr>
          <a:xfrm>
            <a:off x="3121572" y="3752189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722ED6-C372-D0E2-D071-11725890494F}"/>
              </a:ext>
            </a:extLst>
          </p:cNvPr>
          <p:cNvSpPr/>
          <p:nvPr/>
        </p:nvSpPr>
        <p:spPr>
          <a:xfrm>
            <a:off x="2659117" y="3752190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DFED18B-A3C6-3D12-3463-13D91BF847EC}"/>
              </a:ext>
            </a:extLst>
          </p:cNvPr>
          <p:cNvSpPr/>
          <p:nvPr/>
        </p:nvSpPr>
        <p:spPr>
          <a:xfrm>
            <a:off x="5880539" y="296654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64A813-A21C-4ECF-8F26-899AB23A82A1}"/>
              </a:ext>
            </a:extLst>
          </p:cNvPr>
          <p:cNvSpPr/>
          <p:nvPr/>
        </p:nvSpPr>
        <p:spPr>
          <a:xfrm>
            <a:off x="8778046" y="296654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3/7</a:t>
            </a:r>
            <a:endParaRPr kumimoji="1" lang="zh-CN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3EFD376-AA05-5241-27E6-038B4ABAC309}"/>
              </a:ext>
            </a:extLst>
          </p:cNvPr>
          <p:cNvSpPr/>
          <p:nvPr/>
        </p:nvSpPr>
        <p:spPr>
          <a:xfrm>
            <a:off x="8778046" y="3752180"/>
            <a:ext cx="462455" cy="462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19/7</a:t>
            </a:r>
            <a:endParaRPr kumimoji="1" lang="zh-CN" altLang="en-US" sz="1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E208EA-5DE4-FE1D-2D59-E7F8C8FAC63D}"/>
              </a:ext>
            </a:extLst>
          </p:cNvPr>
          <p:cNvSpPr/>
          <p:nvPr/>
        </p:nvSpPr>
        <p:spPr>
          <a:xfrm>
            <a:off x="1734207" y="264335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EB6079-2F8C-5C07-7D7E-44104374CFB9}"/>
              </a:ext>
            </a:extLst>
          </p:cNvPr>
          <p:cNvSpPr/>
          <p:nvPr/>
        </p:nvSpPr>
        <p:spPr>
          <a:xfrm>
            <a:off x="2196662" y="264335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0B4C7C-F91E-B66B-5BAD-456C070B7B0E}"/>
              </a:ext>
            </a:extLst>
          </p:cNvPr>
          <p:cNvSpPr/>
          <p:nvPr/>
        </p:nvSpPr>
        <p:spPr>
          <a:xfrm>
            <a:off x="3121572" y="264335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F7EBD6A-889E-121E-9FB9-E1FE5DF42A75}"/>
              </a:ext>
            </a:extLst>
          </p:cNvPr>
          <p:cNvSpPr/>
          <p:nvPr/>
        </p:nvSpPr>
        <p:spPr>
          <a:xfrm>
            <a:off x="2659117" y="2643354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60AA55F-5F62-45C2-A59D-507197C9D892}"/>
              </a:ext>
            </a:extLst>
          </p:cNvPr>
          <p:cNvSpPr/>
          <p:nvPr/>
        </p:nvSpPr>
        <p:spPr>
          <a:xfrm>
            <a:off x="1734207" y="3197771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2DD6507-E46C-FC2F-78B6-CB81BBC67B08}"/>
              </a:ext>
            </a:extLst>
          </p:cNvPr>
          <p:cNvSpPr/>
          <p:nvPr/>
        </p:nvSpPr>
        <p:spPr>
          <a:xfrm>
            <a:off x="2196662" y="319777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4040AFA-DBBB-03F4-AE02-88F601DDC6B9}"/>
              </a:ext>
            </a:extLst>
          </p:cNvPr>
          <p:cNvSpPr/>
          <p:nvPr/>
        </p:nvSpPr>
        <p:spPr>
          <a:xfrm>
            <a:off x="3121572" y="3197771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F28CAD-B4C0-160E-1A2D-16AEB231316F}"/>
              </a:ext>
            </a:extLst>
          </p:cNvPr>
          <p:cNvSpPr/>
          <p:nvPr/>
        </p:nvSpPr>
        <p:spPr>
          <a:xfrm>
            <a:off x="2659117" y="3197772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A644F28-9451-51DB-8495-E4DC0EA7F380}"/>
              </a:ext>
            </a:extLst>
          </p:cNvPr>
          <p:cNvSpPr txBox="1"/>
          <p:nvPr/>
        </p:nvSpPr>
        <p:spPr>
          <a:xfrm>
            <a:off x="1055806" y="265050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30BC45E-1F4A-693A-E668-F23465D137F6}"/>
              </a:ext>
            </a:extLst>
          </p:cNvPr>
          <p:cNvSpPr txBox="1"/>
          <p:nvPr/>
        </p:nvSpPr>
        <p:spPr>
          <a:xfrm>
            <a:off x="1072638" y="32443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7D09DCE-DDF5-F51A-115A-673F2E78C01C}"/>
              </a:ext>
            </a:extLst>
          </p:cNvPr>
          <p:cNvSpPr txBox="1"/>
          <p:nvPr/>
        </p:nvSpPr>
        <p:spPr>
          <a:xfrm>
            <a:off x="1072638" y="379874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EF33EF0-D0E4-8A4A-D5DB-BFBE9BEDE915}"/>
              </a:ext>
            </a:extLst>
          </p:cNvPr>
          <p:cNvSpPr txBox="1"/>
          <p:nvPr/>
        </p:nvSpPr>
        <p:spPr>
          <a:xfrm>
            <a:off x="4424419" y="245868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QK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ADD1FF8-F0F9-4EB7-EFA6-801F3BB9A585}"/>
              </a:ext>
            </a:extLst>
          </p:cNvPr>
          <p:cNvSpPr txBox="1"/>
          <p:nvPr/>
        </p:nvSpPr>
        <p:spPr>
          <a:xfrm>
            <a:off x="7142750" y="2435619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Softmax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5D54CC6-CEF5-3B65-CC33-57D55B76C677}"/>
              </a:ext>
            </a:extLst>
          </p:cNvPr>
          <p:cNvSpPr txBox="1"/>
          <p:nvPr/>
        </p:nvSpPr>
        <p:spPr>
          <a:xfrm>
            <a:off x="6219985" y="379874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Output</a:t>
            </a:r>
            <a:endParaRPr kumimoji="1"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7C2E9E5-5D8D-BAB5-218E-ED6317535FD6}"/>
              </a:ext>
            </a:extLst>
          </p:cNvPr>
          <p:cNvSpPr txBox="1"/>
          <p:nvPr/>
        </p:nvSpPr>
        <p:spPr>
          <a:xfrm>
            <a:off x="8107977" y="1790167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Partial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EF753C1-3971-8FCB-BA5E-B8E959DAA15B}"/>
              </a:ext>
            </a:extLst>
          </p:cNvPr>
          <p:cNvSpPr/>
          <p:nvPr/>
        </p:nvSpPr>
        <p:spPr>
          <a:xfrm>
            <a:off x="9346872" y="2264918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82ADDE7-5C18-C7EE-90C6-66076DDFDC9D}"/>
              </a:ext>
            </a:extLst>
          </p:cNvPr>
          <p:cNvSpPr/>
          <p:nvPr/>
        </p:nvSpPr>
        <p:spPr>
          <a:xfrm>
            <a:off x="9915698" y="2258977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C72806-B639-2ADF-99F3-B1288BD9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4739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B1C9E13-D45F-DDE1-17E3-FF5CBC27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Tiled </a:t>
            </a:r>
            <a:r>
              <a:rPr lang="en-US" altLang="zh-CN" dirty="0" err="1"/>
              <a:t>softmax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76ADB5-82A5-E543-D898-C8E5A9500B20}"/>
              </a:ext>
            </a:extLst>
          </p:cNvPr>
          <p:cNvSpPr/>
          <p:nvPr/>
        </p:nvSpPr>
        <p:spPr>
          <a:xfrm>
            <a:off x="1734207" y="3752192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8BDF22-355E-51FF-B908-F2618C4E36F8}"/>
              </a:ext>
            </a:extLst>
          </p:cNvPr>
          <p:cNvSpPr/>
          <p:nvPr/>
        </p:nvSpPr>
        <p:spPr>
          <a:xfrm>
            <a:off x="2196662" y="3752191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CDED66-AD42-B1DD-308B-32265FDD025B}"/>
              </a:ext>
            </a:extLst>
          </p:cNvPr>
          <p:cNvSpPr/>
          <p:nvPr/>
        </p:nvSpPr>
        <p:spPr>
          <a:xfrm>
            <a:off x="3121572" y="3752189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722ED6-C372-D0E2-D071-11725890494F}"/>
              </a:ext>
            </a:extLst>
          </p:cNvPr>
          <p:cNvSpPr/>
          <p:nvPr/>
        </p:nvSpPr>
        <p:spPr>
          <a:xfrm>
            <a:off x="2659117" y="3752190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D30FF8-030F-B96C-3D81-748F91231408}"/>
              </a:ext>
            </a:extLst>
          </p:cNvPr>
          <p:cNvSpPr/>
          <p:nvPr/>
        </p:nvSpPr>
        <p:spPr>
          <a:xfrm>
            <a:off x="3584027" y="3752189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9F6CAFA-C965-B125-12F4-6B3DBFAE4D86}"/>
              </a:ext>
            </a:extLst>
          </p:cNvPr>
          <p:cNvSpPr/>
          <p:nvPr/>
        </p:nvSpPr>
        <p:spPr>
          <a:xfrm>
            <a:off x="6342994" y="296654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1BC7B4D-5DD9-4C6F-00B5-B4C681C4C0F2}"/>
              </a:ext>
            </a:extLst>
          </p:cNvPr>
          <p:cNvSpPr/>
          <p:nvPr/>
        </p:nvSpPr>
        <p:spPr>
          <a:xfrm>
            <a:off x="9286681" y="296654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3/10</a:t>
            </a:r>
            <a:endParaRPr kumimoji="1" lang="zh-CN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F345AA8-55E9-1B49-9C2D-DCC51FC3636C}"/>
              </a:ext>
            </a:extLst>
          </p:cNvPr>
          <p:cNvSpPr/>
          <p:nvPr/>
        </p:nvSpPr>
        <p:spPr>
          <a:xfrm>
            <a:off x="9286681" y="3752180"/>
            <a:ext cx="462455" cy="462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3.4</a:t>
            </a:r>
            <a:endParaRPr kumimoji="1" lang="zh-CN" altLang="en-US" sz="1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E208EA-5DE4-FE1D-2D59-E7F8C8FAC63D}"/>
              </a:ext>
            </a:extLst>
          </p:cNvPr>
          <p:cNvSpPr/>
          <p:nvPr/>
        </p:nvSpPr>
        <p:spPr>
          <a:xfrm>
            <a:off x="1734207" y="264335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EB6079-2F8C-5C07-7D7E-44104374CFB9}"/>
              </a:ext>
            </a:extLst>
          </p:cNvPr>
          <p:cNvSpPr/>
          <p:nvPr/>
        </p:nvSpPr>
        <p:spPr>
          <a:xfrm>
            <a:off x="2196662" y="264335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0B4C7C-F91E-B66B-5BAD-456C070B7B0E}"/>
              </a:ext>
            </a:extLst>
          </p:cNvPr>
          <p:cNvSpPr/>
          <p:nvPr/>
        </p:nvSpPr>
        <p:spPr>
          <a:xfrm>
            <a:off x="3121572" y="264335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F7EBD6A-889E-121E-9FB9-E1FE5DF42A75}"/>
              </a:ext>
            </a:extLst>
          </p:cNvPr>
          <p:cNvSpPr/>
          <p:nvPr/>
        </p:nvSpPr>
        <p:spPr>
          <a:xfrm>
            <a:off x="2659117" y="2643354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285A875-9CD6-05F0-F156-F3D5B3DA8E78}"/>
              </a:ext>
            </a:extLst>
          </p:cNvPr>
          <p:cNvSpPr/>
          <p:nvPr/>
        </p:nvSpPr>
        <p:spPr>
          <a:xfrm>
            <a:off x="3584027" y="264335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60AA55F-5F62-45C2-A59D-507197C9D892}"/>
              </a:ext>
            </a:extLst>
          </p:cNvPr>
          <p:cNvSpPr/>
          <p:nvPr/>
        </p:nvSpPr>
        <p:spPr>
          <a:xfrm>
            <a:off x="1734207" y="3197771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2DD6507-E46C-FC2F-78B6-CB81BBC67B08}"/>
              </a:ext>
            </a:extLst>
          </p:cNvPr>
          <p:cNvSpPr/>
          <p:nvPr/>
        </p:nvSpPr>
        <p:spPr>
          <a:xfrm>
            <a:off x="2196662" y="319777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4040AFA-DBBB-03F4-AE02-88F601DDC6B9}"/>
              </a:ext>
            </a:extLst>
          </p:cNvPr>
          <p:cNvSpPr/>
          <p:nvPr/>
        </p:nvSpPr>
        <p:spPr>
          <a:xfrm>
            <a:off x="3121572" y="3197771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F28CAD-B4C0-160E-1A2D-16AEB231316F}"/>
              </a:ext>
            </a:extLst>
          </p:cNvPr>
          <p:cNvSpPr/>
          <p:nvPr/>
        </p:nvSpPr>
        <p:spPr>
          <a:xfrm>
            <a:off x="2659117" y="3197772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3B45FCA-7FEC-A8BB-999E-2EBD04E770F3}"/>
              </a:ext>
            </a:extLst>
          </p:cNvPr>
          <p:cNvSpPr/>
          <p:nvPr/>
        </p:nvSpPr>
        <p:spPr>
          <a:xfrm>
            <a:off x="3584027" y="3197771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A644F28-9451-51DB-8495-E4DC0EA7F380}"/>
              </a:ext>
            </a:extLst>
          </p:cNvPr>
          <p:cNvSpPr txBox="1"/>
          <p:nvPr/>
        </p:nvSpPr>
        <p:spPr>
          <a:xfrm>
            <a:off x="1055806" y="265050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30BC45E-1F4A-693A-E668-F23465D137F6}"/>
              </a:ext>
            </a:extLst>
          </p:cNvPr>
          <p:cNvSpPr txBox="1"/>
          <p:nvPr/>
        </p:nvSpPr>
        <p:spPr>
          <a:xfrm>
            <a:off x="1072638" y="32443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7D09DCE-DDF5-F51A-115A-673F2E78C01C}"/>
              </a:ext>
            </a:extLst>
          </p:cNvPr>
          <p:cNvSpPr txBox="1"/>
          <p:nvPr/>
        </p:nvSpPr>
        <p:spPr>
          <a:xfrm>
            <a:off x="1072638" y="379874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EF33EF0-D0E4-8A4A-D5DB-BFBE9BEDE915}"/>
              </a:ext>
            </a:extLst>
          </p:cNvPr>
          <p:cNvSpPr txBox="1"/>
          <p:nvPr/>
        </p:nvSpPr>
        <p:spPr>
          <a:xfrm>
            <a:off x="4424419" y="245868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QK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ADD1FF8-F0F9-4EB7-EFA6-801F3BB9A585}"/>
              </a:ext>
            </a:extLst>
          </p:cNvPr>
          <p:cNvSpPr txBox="1"/>
          <p:nvPr/>
        </p:nvSpPr>
        <p:spPr>
          <a:xfrm>
            <a:off x="7142750" y="2435619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Softmax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5D54CC6-CEF5-3B65-CC33-57D55B76C677}"/>
              </a:ext>
            </a:extLst>
          </p:cNvPr>
          <p:cNvSpPr txBox="1"/>
          <p:nvPr/>
        </p:nvSpPr>
        <p:spPr>
          <a:xfrm>
            <a:off x="6219985" y="379874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Output</a:t>
            </a:r>
            <a:endParaRPr kumimoji="1"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7C2E9E5-5D8D-BAB5-218E-ED6317535FD6}"/>
              </a:ext>
            </a:extLst>
          </p:cNvPr>
          <p:cNvSpPr txBox="1"/>
          <p:nvPr/>
        </p:nvSpPr>
        <p:spPr>
          <a:xfrm>
            <a:off x="8107977" y="1790167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Partial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</a:t>
            </a:r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82ADDE7-5C18-C7EE-90C6-66076DDFDC9D}"/>
              </a:ext>
            </a:extLst>
          </p:cNvPr>
          <p:cNvSpPr/>
          <p:nvPr/>
        </p:nvSpPr>
        <p:spPr>
          <a:xfrm>
            <a:off x="9915698" y="2258977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54348AF-8182-BA44-1479-CCB562FBA513}"/>
              </a:ext>
            </a:extLst>
          </p:cNvPr>
          <p:cNvSpPr/>
          <p:nvPr/>
        </p:nvSpPr>
        <p:spPr>
          <a:xfrm>
            <a:off x="10484524" y="2265919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86BCD08-B477-EE7F-8BC0-C49126B54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7788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B1C9E13-D45F-DDE1-17E3-FF5CBC27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43" name="内容占位符 42">
            <a:extLst>
              <a:ext uri="{FF2B5EF4-FFF2-40B4-BE49-F238E27FC236}">
                <a16:creationId xmlns:a16="http://schemas.microsoft.com/office/drawing/2014/main" id="{9CA5D876-BCD2-9270-1971-BFECD275D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76ADB5-82A5-E543-D898-C8E5A9500B20}"/>
              </a:ext>
            </a:extLst>
          </p:cNvPr>
          <p:cNvSpPr/>
          <p:nvPr/>
        </p:nvSpPr>
        <p:spPr>
          <a:xfrm>
            <a:off x="1734207" y="3752192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8BDF22-355E-51FF-B908-F2618C4E36F8}"/>
              </a:ext>
            </a:extLst>
          </p:cNvPr>
          <p:cNvSpPr/>
          <p:nvPr/>
        </p:nvSpPr>
        <p:spPr>
          <a:xfrm>
            <a:off x="2196662" y="3752191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CDED66-AD42-B1DD-308B-32265FDD025B}"/>
              </a:ext>
            </a:extLst>
          </p:cNvPr>
          <p:cNvSpPr/>
          <p:nvPr/>
        </p:nvSpPr>
        <p:spPr>
          <a:xfrm>
            <a:off x="3121572" y="3752189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722ED6-C372-D0E2-D071-11725890494F}"/>
              </a:ext>
            </a:extLst>
          </p:cNvPr>
          <p:cNvSpPr/>
          <p:nvPr/>
        </p:nvSpPr>
        <p:spPr>
          <a:xfrm>
            <a:off x="2659117" y="3752190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D30FF8-030F-B96C-3D81-748F91231408}"/>
              </a:ext>
            </a:extLst>
          </p:cNvPr>
          <p:cNvSpPr/>
          <p:nvPr/>
        </p:nvSpPr>
        <p:spPr>
          <a:xfrm>
            <a:off x="3584027" y="3752189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C9C6C67-475A-C8D7-50F8-E3E3068F68A4}"/>
              </a:ext>
            </a:extLst>
          </p:cNvPr>
          <p:cNvSpPr/>
          <p:nvPr/>
        </p:nvSpPr>
        <p:spPr>
          <a:xfrm>
            <a:off x="4493174" y="296654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189C51-D572-747F-2CBC-980DBA654BFF}"/>
              </a:ext>
            </a:extLst>
          </p:cNvPr>
          <p:cNvSpPr/>
          <p:nvPr/>
        </p:nvSpPr>
        <p:spPr>
          <a:xfrm>
            <a:off x="4955629" y="2966547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DFED18B-A3C6-3D12-3463-13D91BF847EC}"/>
              </a:ext>
            </a:extLst>
          </p:cNvPr>
          <p:cNvSpPr/>
          <p:nvPr/>
        </p:nvSpPr>
        <p:spPr>
          <a:xfrm>
            <a:off x="5880539" y="296654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94109E3-C1AC-F5F7-B8E5-D7D079FC4A4A}"/>
              </a:ext>
            </a:extLst>
          </p:cNvPr>
          <p:cNvSpPr/>
          <p:nvPr/>
        </p:nvSpPr>
        <p:spPr>
          <a:xfrm>
            <a:off x="5418084" y="2966546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9F6CAFA-C965-B125-12F4-6B3DBFAE4D86}"/>
              </a:ext>
            </a:extLst>
          </p:cNvPr>
          <p:cNvSpPr/>
          <p:nvPr/>
        </p:nvSpPr>
        <p:spPr>
          <a:xfrm>
            <a:off x="6342994" y="296654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2B48F4A-DEB3-1AD2-4FFA-FE3ED5A3D446}"/>
              </a:ext>
            </a:extLst>
          </p:cNvPr>
          <p:cNvSpPr/>
          <p:nvPr/>
        </p:nvSpPr>
        <p:spPr>
          <a:xfrm>
            <a:off x="7252141" y="296654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1</a:t>
            </a:r>
            <a:endParaRPr kumimoji="1" lang="zh-CN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AC918F0-CB04-5397-225D-D3DB31400BA6}"/>
              </a:ext>
            </a:extLst>
          </p:cNvPr>
          <p:cNvSpPr/>
          <p:nvPr/>
        </p:nvSpPr>
        <p:spPr>
          <a:xfrm>
            <a:off x="7760776" y="296654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4/7</a:t>
            </a:r>
            <a:endParaRPr kumimoji="1" lang="zh-CN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64A813-A21C-4ECF-8F26-899AB23A82A1}"/>
              </a:ext>
            </a:extLst>
          </p:cNvPr>
          <p:cNvSpPr/>
          <p:nvPr/>
        </p:nvSpPr>
        <p:spPr>
          <a:xfrm>
            <a:off x="8778046" y="296654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3/7</a:t>
            </a:r>
            <a:endParaRPr kumimoji="1" lang="zh-CN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B84E726-A828-FF14-4AB6-42312520DF5F}"/>
              </a:ext>
            </a:extLst>
          </p:cNvPr>
          <p:cNvSpPr/>
          <p:nvPr/>
        </p:nvSpPr>
        <p:spPr>
          <a:xfrm>
            <a:off x="8269411" y="2966544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1/8</a:t>
            </a:r>
            <a:endParaRPr kumimoji="1" lang="zh-CN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1BC7B4D-5DD9-4C6F-00B5-B4C681C4C0F2}"/>
              </a:ext>
            </a:extLst>
          </p:cNvPr>
          <p:cNvSpPr/>
          <p:nvPr/>
        </p:nvSpPr>
        <p:spPr>
          <a:xfrm>
            <a:off x="9286681" y="296654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3/10</a:t>
            </a:r>
            <a:endParaRPr kumimoji="1" lang="zh-CN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8E7D966-C4E9-152C-24E2-7AF278AB9D19}"/>
              </a:ext>
            </a:extLst>
          </p:cNvPr>
          <p:cNvSpPr/>
          <p:nvPr/>
        </p:nvSpPr>
        <p:spPr>
          <a:xfrm>
            <a:off x="7252141" y="3752183"/>
            <a:ext cx="462455" cy="462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1</a:t>
            </a:r>
            <a:endParaRPr kumimoji="1" lang="zh-CN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7B3692-1E78-C29F-6789-B2B1318955C5}"/>
              </a:ext>
            </a:extLst>
          </p:cNvPr>
          <p:cNvSpPr/>
          <p:nvPr/>
        </p:nvSpPr>
        <p:spPr>
          <a:xfrm>
            <a:off x="7760776" y="3752182"/>
            <a:ext cx="462455" cy="462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11/7</a:t>
            </a:r>
            <a:endParaRPr kumimoji="1" lang="zh-CN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3EFD376-AA05-5241-27E6-038B4ABAC309}"/>
              </a:ext>
            </a:extLst>
          </p:cNvPr>
          <p:cNvSpPr/>
          <p:nvPr/>
        </p:nvSpPr>
        <p:spPr>
          <a:xfrm>
            <a:off x="8778046" y="3752180"/>
            <a:ext cx="462455" cy="462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19/7</a:t>
            </a:r>
            <a:endParaRPr kumimoji="1" lang="zh-CN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6579AF9-314E-54A5-E570-813C7E3FB3D2}"/>
              </a:ext>
            </a:extLst>
          </p:cNvPr>
          <p:cNvSpPr/>
          <p:nvPr/>
        </p:nvSpPr>
        <p:spPr>
          <a:xfrm>
            <a:off x="8269411" y="3752181"/>
            <a:ext cx="462455" cy="462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7/4</a:t>
            </a:r>
            <a:endParaRPr kumimoji="1" lang="zh-CN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F345AA8-55E9-1B49-9C2D-DCC51FC3636C}"/>
              </a:ext>
            </a:extLst>
          </p:cNvPr>
          <p:cNvSpPr/>
          <p:nvPr/>
        </p:nvSpPr>
        <p:spPr>
          <a:xfrm>
            <a:off x="9286681" y="3752180"/>
            <a:ext cx="462455" cy="462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3.4</a:t>
            </a:r>
            <a:endParaRPr kumimoji="1" lang="zh-CN" altLang="en-US" sz="1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E208EA-5DE4-FE1D-2D59-E7F8C8FAC63D}"/>
              </a:ext>
            </a:extLst>
          </p:cNvPr>
          <p:cNvSpPr/>
          <p:nvPr/>
        </p:nvSpPr>
        <p:spPr>
          <a:xfrm>
            <a:off x="1734207" y="264335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EB6079-2F8C-5C07-7D7E-44104374CFB9}"/>
              </a:ext>
            </a:extLst>
          </p:cNvPr>
          <p:cNvSpPr/>
          <p:nvPr/>
        </p:nvSpPr>
        <p:spPr>
          <a:xfrm>
            <a:off x="2196662" y="264335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0B4C7C-F91E-B66B-5BAD-456C070B7B0E}"/>
              </a:ext>
            </a:extLst>
          </p:cNvPr>
          <p:cNvSpPr/>
          <p:nvPr/>
        </p:nvSpPr>
        <p:spPr>
          <a:xfrm>
            <a:off x="3121572" y="264335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F7EBD6A-889E-121E-9FB9-E1FE5DF42A75}"/>
              </a:ext>
            </a:extLst>
          </p:cNvPr>
          <p:cNvSpPr/>
          <p:nvPr/>
        </p:nvSpPr>
        <p:spPr>
          <a:xfrm>
            <a:off x="2659117" y="2643354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285A875-9CD6-05F0-F156-F3D5B3DA8E78}"/>
              </a:ext>
            </a:extLst>
          </p:cNvPr>
          <p:cNvSpPr/>
          <p:nvPr/>
        </p:nvSpPr>
        <p:spPr>
          <a:xfrm>
            <a:off x="3584027" y="264335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60AA55F-5F62-45C2-A59D-507197C9D892}"/>
              </a:ext>
            </a:extLst>
          </p:cNvPr>
          <p:cNvSpPr/>
          <p:nvPr/>
        </p:nvSpPr>
        <p:spPr>
          <a:xfrm>
            <a:off x="1734207" y="3197771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2DD6507-E46C-FC2F-78B6-CB81BBC67B08}"/>
              </a:ext>
            </a:extLst>
          </p:cNvPr>
          <p:cNvSpPr/>
          <p:nvPr/>
        </p:nvSpPr>
        <p:spPr>
          <a:xfrm>
            <a:off x="2196662" y="319777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4040AFA-DBBB-03F4-AE02-88F601DDC6B9}"/>
              </a:ext>
            </a:extLst>
          </p:cNvPr>
          <p:cNvSpPr/>
          <p:nvPr/>
        </p:nvSpPr>
        <p:spPr>
          <a:xfrm>
            <a:off x="3121572" y="3197771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F28CAD-B4C0-160E-1A2D-16AEB231316F}"/>
              </a:ext>
            </a:extLst>
          </p:cNvPr>
          <p:cNvSpPr/>
          <p:nvPr/>
        </p:nvSpPr>
        <p:spPr>
          <a:xfrm>
            <a:off x="2659117" y="3197772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3B45FCA-7FEC-A8BB-999E-2EBD04E770F3}"/>
              </a:ext>
            </a:extLst>
          </p:cNvPr>
          <p:cNvSpPr/>
          <p:nvPr/>
        </p:nvSpPr>
        <p:spPr>
          <a:xfrm>
            <a:off x="3584027" y="3197771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A644F28-9451-51DB-8495-E4DC0EA7F380}"/>
              </a:ext>
            </a:extLst>
          </p:cNvPr>
          <p:cNvSpPr txBox="1"/>
          <p:nvPr/>
        </p:nvSpPr>
        <p:spPr>
          <a:xfrm>
            <a:off x="1055806" y="265050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30BC45E-1F4A-693A-E668-F23465D137F6}"/>
              </a:ext>
            </a:extLst>
          </p:cNvPr>
          <p:cNvSpPr txBox="1"/>
          <p:nvPr/>
        </p:nvSpPr>
        <p:spPr>
          <a:xfrm>
            <a:off x="1072638" y="32443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7D09DCE-DDF5-F51A-115A-673F2E78C01C}"/>
              </a:ext>
            </a:extLst>
          </p:cNvPr>
          <p:cNvSpPr txBox="1"/>
          <p:nvPr/>
        </p:nvSpPr>
        <p:spPr>
          <a:xfrm>
            <a:off x="1072638" y="379874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EF33EF0-D0E4-8A4A-D5DB-BFBE9BEDE915}"/>
              </a:ext>
            </a:extLst>
          </p:cNvPr>
          <p:cNvSpPr txBox="1"/>
          <p:nvPr/>
        </p:nvSpPr>
        <p:spPr>
          <a:xfrm>
            <a:off x="4424419" y="245868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QK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ADD1FF8-F0F9-4EB7-EFA6-801F3BB9A585}"/>
              </a:ext>
            </a:extLst>
          </p:cNvPr>
          <p:cNvSpPr txBox="1"/>
          <p:nvPr/>
        </p:nvSpPr>
        <p:spPr>
          <a:xfrm>
            <a:off x="7142750" y="2435619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Softmax</a:t>
            </a:r>
            <a:endParaRPr kumimoji="1"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010E53E-BE3A-654B-1FBB-23EC2B671626}"/>
              </a:ext>
            </a:extLst>
          </p:cNvPr>
          <p:cNvSpPr/>
          <p:nvPr/>
        </p:nvSpPr>
        <p:spPr>
          <a:xfrm>
            <a:off x="8223231" y="2258978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5D54CC6-CEF5-3B65-CC33-57D55B76C677}"/>
              </a:ext>
            </a:extLst>
          </p:cNvPr>
          <p:cNvSpPr txBox="1"/>
          <p:nvPr/>
        </p:nvSpPr>
        <p:spPr>
          <a:xfrm>
            <a:off x="6219985" y="379874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Output</a:t>
            </a:r>
            <a:endParaRPr kumimoji="1"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7C2E9E5-5D8D-BAB5-218E-ED6317535FD6}"/>
              </a:ext>
            </a:extLst>
          </p:cNvPr>
          <p:cNvSpPr txBox="1"/>
          <p:nvPr/>
        </p:nvSpPr>
        <p:spPr>
          <a:xfrm>
            <a:off x="8107977" y="1790167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Partial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C4F30A9-755E-0B7A-B323-06BA064A5B3D}"/>
              </a:ext>
            </a:extLst>
          </p:cNvPr>
          <p:cNvSpPr/>
          <p:nvPr/>
        </p:nvSpPr>
        <p:spPr>
          <a:xfrm>
            <a:off x="8778046" y="2258977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EF753C1-3971-8FCB-BA5E-B8E959DAA15B}"/>
              </a:ext>
            </a:extLst>
          </p:cNvPr>
          <p:cNvSpPr/>
          <p:nvPr/>
        </p:nvSpPr>
        <p:spPr>
          <a:xfrm>
            <a:off x="9346872" y="2264918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82ADDE7-5C18-C7EE-90C6-66076DDFDC9D}"/>
              </a:ext>
            </a:extLst>
          </p:cNvPr>
          <p:cNvSpPr/>
          <p:nvPr/>
        </p:nvSpPr>
        <p:spPr>
          <a:xfrm>
            <a:off x="9915698" y="2258977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54348AF-8182-BA44-1479-CCB562FBA513}"/>
              </a:ext>
            </a:extLst>
          </p:cNvPr>
          <p:cNvSpPr/>
          <p:nvPr/>
        </p:nvSpPr>
        <p:spPr>
          <a:xfrm>
            <a:off x="10484524" y="2265919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44" name="标题 3">
            <a:extLst>
              <a:ext uri="{FF2B5EF4-FFF2-40B4-BE49-F238E27FC236}">
                <a16:creationId xmlns:a16="http://schemas.microsoft.com/office/drawing/2014/main" id="{7E36DD66-187C-0E56-4E9F-4345BE117E1B}"/>
              </a:ext>
            </a:extLst>
          </p:cNvPr>
          <p:cNvSpPr txBox="1">
            <a:spLocks/>
          </p:cNvSpPr>
          <p:nvPr/>
        </p:nvSpPr>
        <p:spPr>
          <a:xfrm>
            <a:off x="838200" y="3651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Tiled softmax</a:t>
            </a:r>
            <a:endParaRPr lang="zh-CN" altLang="en-US" dirty="0"/>
          </a:p>
        </p:txBody>
      </p:sp>
      <p:sp>
        <p:nvSpPr>
          <p:cNvPr id="42" name="灯片编号占位符 41">
            <a:extLst>
              <a:ext uri="{FF2B5EF4-FFF2-40B4-BE49-F238E27FC236}">
                <a16:creationId xmlns:a16="http://schemas.microsoft.com/office/drawing/2014/main" id="{4C7B7E87-235C-4A0B-8E40-FA9E9A10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6921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AB853-F30F-04AF-DFDE-B3B5C42B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Algebraic Aggregation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1EB7AB-70D8-C07D-EBD0-4AA98D3AC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Some aggregation functions can be optimized in this way:</a:t>
            </a:r>
          </a:p>
          <a:p>
            <a:pPr lvl="1"/>
            <a:r>
              <a:rPr kumimoji="1" lang="en-US" altLang="zh-CN" dirty="0"/>
              <a:t>Max, Min, Mean, Norm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78057A-3C8A-FBB6-6114-4730CACB9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86" y="3732695"/>
            <a:ext cx="3949700" cy="1993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892BC1-E266-6E82-710F-04DEB7F20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895" y="2799245"/>
            <a:ext cx="3886200" cy="386080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3B5C51-18CE-D1FB-A4E9-0E6DC4B7F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0213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DB297-2C60-51F4-E319-65F23401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Tiled attention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0657A5-C7AF-BCEE-70E4-0D47DED81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With tiled </a:t>
            </a:r>
            <a:r>
              <a:rPr kumimoji="1" lang="en-US" altLang="zh-CN" dirty="0" err="1"/>
              <a:t>softmax</a:t>
            </a:r>
            <a:r>
              <a:rPr kumimoji="1" lang="en-US" altLang="zh-CN" dirty="0"/>
              <a:t>, the whole attention is fused as a single kernel to reduce global memory access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848630-8753-10D4-0C26-C7A208116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49" y="2687264"/>
            <a:ext cx="6970700" cy="409033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D332C8-A17B-C53F-19DA-11CA6B4A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932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DB297-2C60-51F4-E319-65F23401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Tiled attention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0657A5-C7AF-BCEE-70E4-0D47DED81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57628"/>
            <a:ext cx="10515600" cy="148842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Other optimization</a:t>
            </a:r>
          </a:p>
          <a:p>
            <a:pPr lvl="1"/>
            <a:r>
              <a:rPr kumimoji="1" lang="en-US" altLang="zh-CN" dirty="0" err="1"/>
              <a:t>Recomputation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Fusion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73916F-A8F6-5E19-9B0C-2F4EA936A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46" y="1825625"/>
            <a:ext cx="4851948" cy="12702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2BEB2F-37FE-B1E2-3FE6-B7A761D36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35" y="3064648"/>
            <a:ext cx="3674561" cy="12195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DBABE3-1291-1D48-C840-9BC1BA0E9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50959"/>
            <a:ext cx="5535706" cy="32730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2A9B899-4529-A6BA-5735-097A9C125DED}"/>
              </a:ext>
            </a:extLst>
          </p:cNvPr>
          <p:cNvSpPr txBox="1"/>
          <p:nvPr/>
        </p:nvSpPr>
        <p:spPr>
          <a:xfrm>
            <a:off x="2535490" y="4213495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Evaluation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A46C74-2124-2FCC-1816-FC64FEE9247D}"/>
              </a:ext>
            </a:extLst>
          </p:cNvPr>
          <p:cNvSpPr/>
          <p:nvPr/>
        </p:nvSpPr>
        <p:spPr>
          <a:xfrm>
            <a:off x="6540946" y="4457509"/>
            <a:ext cx="3727179" cy="125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70065A-2D35-9041-5D68-D1317B13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347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9AE7B11-81A4-5E6D-F788-E392306F4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72779"/>
            <a:ext cx="7772400" cy="120877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4EE790D-73B4-0F90-EE52-4156B3A1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Evaluation: efficiency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0B34FC-4B67-ABDB-F392-375E06029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Training on </a:t>
            </a:r>
            <a:r>
              <a:rPr kumimoji="1" lang="en-US" altLang="zh-CN" dirty="0" err="1"/>
              <a:t>MLPerf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Inference on Long Range Arena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682188-F683-3D9E-E14D-A41674504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918421"/>
            <a:ext cx="7772400" cy="25744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4197D2-AE30-876A-C248-CA6F7F63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5756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57A0F-20FF-7E12-0401-533CC3791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Evaluation: sparse attention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220416-5AE0-9C2F-BC0D-4750C59F8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768F0C-6995-400E-2906-022FF083E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980" y="2246965"/>
            <a:ext cx="7831916" cy="295256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2990A7-8BC7-774D-7E8E-5B3A4192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7931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A66BC1A-591E-7E5C-25F4-88B41BF2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Conments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84C63F-9342-24ED-F3E4-22D8D7F41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FlashAttention</a:t>
            </a:r>
            <a:endParaRPr lang="en-US" altLang="zh-CN" dirty="0"/>
          </a:p>
          <a:p>
            <a:pPr lvl="1"/>
            <a:r>
              <a:rPr lang="en-US" altLang="zh-CN" dirty="0"/>
              <a:t>Contribution: Efficient attention for training and inference</a:t>
            </a:r>
          </a:p>
          <a:p>
            <a:pPr lvl="1"/>
            <a:r>
              <a:rPr lang="en-US" altLang="zh-CN" dirty="0"/>
              <a:t>Insight: GPU global memory </a:t>
            </a:r>
            <a:r>
              <a:rPr lang="en-US" altLang="zh-CN" dirty="0" err="1"/>
              <a:t>v.s</a:t>
            </a:r>
            <a:r>
              <a:rPr lang="en-US" altLang="zh-CN" dirty="0"/>
              <a:t> computation complexity trade-off</a:t>
            </a:r>
          </a:p>
          <a:p>
            <a:pPr lvl="1"/>
            <a:r>
              <a:rPr lang="en-US" altLang="zh-CN" dirty="0"/>
              <a:t>Method: Fusing, tiling, </a:t>
            </a:r>
            <a:r>
              <a:rPr lang="en-US" altLang="zh-CN" dirty="0" err="1"/>
              <a:t>recomputation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6C04B7-9FA1-3E1E-8CD0-F47DA7D93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282" y="3655165"/>
            <a:ext cx="5939118" cy="265673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EFB1104-7C16-EAC8-687F-D35493149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0231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A66BC1A-591E-7E5C-25F4-88B41BF2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84C63F-9342-24ED-F3E4-22D8D7F41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FlexGen</a:t>
            </a:r>
            <a:endParaRPr lang="en-US" altLang="zh-CN" dirty="0"/>
          </a:p>
          <a:p>
            <a:pPr lvl="1"/>
            <a:r>
              <a:rPr lang="en-US" altLang="zh-CN" dirty="0"/>
              <a:t>Contribution: Efficient transformer decoder-only generation inference</a:t>
            </a:r>
          </a:p>
          <a:p>
            <a:pPr lvl="1"/>
            <a:r>
              <a:rPr lang="en-US" altLang="zh-CN" dirty="0"/>
              <a:t>Insight: disk offloading</a:t>
            </a:r>
          </a:p>
          <a:p>
            <a:pPr lvl="1"/>
            <a:r>
              <a:rPr lang="en-US" altLang="zh-CN" dirty="0"/>
              <a:t>Method: Split batch, reuse weight, </a:t>
            </a:r>
            <a:r>
              <a:rPr lang="en-US" altLang="zh-CN" dirty="0" err="1"/>
              <a:t>pipline</a:t>
            </a:r>
            <a:r>
              <a:rPr lang="en-US" altLang="zh-CN" dirty="0"/>
              <a:t> activation</a:t>
            </a:r>
            <a:r>
              <a:rPr lang="zh-CN" altLang="en-US" dirty="0"/>
              <a:t> </a:t>
            </a:r>
            <a:r>
              <a:rPr lang="en-US" altLang="zh-CN" dirty="0"/>
              <a:t>disk access</a:t>
            </a:r>
          </a:p>
          <a:p>
            <a:pPr lvl="1"/>
            <a:r>
              <a:rPr lang="en-US" altLang="zh-CN" dirty="0"/>
              <a:t>Good implementation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388E0B-C02D-324E-02FA-B63D34CA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1494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A66BC1A-591E-7E5C-25F4-88B41BF2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84C63F-9342-24ED-F3E4-22D8D7F41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13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FlashAttention</a:t>
            </a:r>
            <a:endParaRPr lang="en-US" altLang="zh-CN" dirty="0"/>
          </a:p>
          <a:p>
            <a:pPr lvl="1"/>
            <a:r>
              <a:rPr lang="en-US" altLang="zh-CN" dirty="0"/>
              <a:t>Contribution: Efficient attention for training and inference</a:t>
            </a:r>
          </a:p>
          <a:p>
            <a:pPr lvl="1"/>
            <a:r>
              <a:rPr lang="en-US" altLang="zh-CN" dirty="0"/>
              <a:t>Insight: GPU global memory </a:t>
            </a:r>
            <a:r>
              <a:rPr lang="en-US" altLang="zh-CN" dirty="0" err="1"/>
              <a:t>v.s</a:t>
            </a:r>
            <a:r>
              <a:rPr lang="en-US" altLang="zh-CN" dirty="0"/>
              <a:t> computation complexity trade-off</a:t>
            </a:r>
          </a:p>
          <a:p>
            <a:pPr lvl="1"/>
            <a:r>
              <a:rPr lang="en-US" altLang="zh-CN" dirty="0"/>
              <a:t>Method: Fusing, tiling, </a:t>
            </a:r>
            <a:r>
              <a:rPr lang="en-US" altLang="zh-CN" dirty="0" err="1"/>
              <a:t>recomputation</a:t>
            </a:r>
            <a:endParaRPr lang="en-US" altLang="zh-CN" dirty="0"/>
          </a:p>
          <a:p>
            <a:r>
              <a:rPr lang="en-US" altLang="zh-CN" dirty="0" err="1"/>
              <a:t>FlexGen</a:t>
            </a:r>
            <a:endParaRPr lang="en-US" altLang="zh-CN" dirty="0"/>
          </a:p>
          <a:p>
            <a:pPr lvl="1"/>
            <a:r>
              <a:rPr lang="en-US" altLang="zh-CN" dirty="0"/>
              <a:t>Contribution: Efficient transformer decoder-only generation (LLM) inference</a:t>
            </a:r>
          </a:p>
          <a:p>
            <a:pPr lvl="1"/>
            <a:r>
              <a:rPr lang="en-US" altLang="zh-CN" dirty="0"/>
              <a:t>Insight: disk offloading</a:t>
            </a:r>
          </a:p>
          <a:p>
            <a:pPr lvl="1"/>
            <a:r>
              <a:rPr lang="en-US" altLang="zh-CN" dirty="0"/>
              <a:t>Method: Split batch, reuse weight, </a:t>
            </a:r>
            <a:r>
              <a:rPr lang="en-US" altLang="zh-CN" dirty="0" err="1"/>
              <a:t>pipline</a:t>
            </a:r>
            <a:r>
              <a:rPr lang="en-US" altLang="zh-CN" dirty="0"/>
              <a:t> activation</a:t>
            </a:r>
            <a:r>
              <a:rPr lang="zh-CN" altLang="en-US" dirty="0"/>
              <a:t> </a:t>
            </a:r>
            <a:r>
              <a:rPr lang="en-US" altLang="zh-CN" dirty="0"/>
              <a:t>disk access</a:t>
            </a:r>
          </a:p>
          <a:p>
            <a:pPr lvl="1"/>
            <a:r>
              <a:rPr lang="en-US" altLang="zh-CN" dirty="0"/>
              <a:t>Good implementation</a:t>
            </a:r>
          </a:p>
          <a:p>
            <a:r>
              <a:rPr lang="en-US" altLang="zh-CN" dirty="0"/>
              <a:t>Optimize memory access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7755CE-D5EE-B471-26DB-46B6175C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9928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76AC17-C5C1-4682-2331-09CDA5BD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Insight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6D369B-7498-97E9-47BD-D508A8EC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LLM inference requires massive amount of memory</a:t>
            </a:r>
          </a:p>
          <a:p>
            <a:pPr lvl="1"/>
            <a:r>
              <a:rPr kumimoji="1" lang="en-US" altLang="zh-CN" dirty="0"/>
              <a:t>GPT-175B</a:t>
            </a:r>
          </a:p>
          <a:p>
            <a:pPr lvl="1"/>
            <a:r>
              <a:rPr kumimoji="1" lang="en-US" altLang="zh-CN" dirty="0"/>
              <a:t>Weights: 325G</a:t>
            </a:r>
          </a:p>
          <a:p>
            <a:pPr lvl="1"/>
            <a:r>
              <a:rPr kumimoji="1" lang="en-US" altLang="zh-CN" dirty="0"/>
              <a:t>KV activation: 1.2T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C792D7-1152-38F2-98A1-E7715F0CB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300" y="456406"/>
            <a:ext cx="1460500" cy="11430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EB7CED-EDDE-5016-D62E-DC84005B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0659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76AC17-C5C1-4682-2331-09CDA5BD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Insight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6D369B-7498-97E9-47BD-D508A8EC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LLM inference requires massive amount of storage</a:t>
            </a:r>
          </a:p>
          <a:p>
            <a:pPr lvl="1"/>
            <a:r>
              <a:rPr kumimoji="1" lang="en-US" altLang="zh-CN" dirty="0"/>
              <a:t>GPT-175B, 512 input, 32 output</a:t>
            </a:r>
          </a:p>
          <a:p>
            <a:pPr lvl="1"/>
            <a:r>
              <a:rPr kumimoji="1" lang="en-US" altLang="zh-CN" dirty="0"/>
              <a:t>Weights: 325G</a:t>
            </a:r>
          </a:p>
          <a:p>
            <a:pPr lvl="1"/>
            <a:r>
              <a:rPr kumimoji="1" lang="en-US" altLang="zh-CN" dirty="0"/>
              <a:t>KV activation: 1.2T</a:t>
            </a:r>
          </a:p>
          <a:p>
            <a:r>
              <a:rPr kumimoji="1" lang="en-US" altLang="zh-CN" dirty="0"/>
              <a:t>KV activation is cached at low level storage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C792D7-1152-38F2-98A1-E7715F0CB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300" y="456406"/>
            <a:ext cx="1460500" cy="1143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43E8E4-6074-96AD-0DBE-133A40B39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94" y="4016312"/>
            <a:ext cx="4733364" cy="26003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6C5031-2BBA-167D-DC2A-5E8CCF53C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632" y="2411332"/>
            <a:ext cx="2381329" cy="3765631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F6EFD6-9AEE-41E8-A27E-5BFC1045B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5004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5771A-8009-7AC7-7B65-233F1EE3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Offloading (disk access </a:t>
            </a:r>
            <a:r>
              <a:rPr kumimoji="1" lang="en-US" altLang="zh-CN" dirty="0" err="1"/>
              <a:t>pipline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BA417F-2496-BCA1-E55F-776FBA930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Hide disk access with </a:t>
            </a:r>
            <a:r>
              <a:rPr kumimoji="1" lang="en-US" altLang="zh-CN" dirty="0" err="1"/>
              <a:t>piplining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Split batch into minor-batches</a:t>
            </a:r>
          </a:p>
          <a:p>
            <a:pPr lvl="1"/>
            <a:r>
              <a:rPr kumimoji="1" lang="en-US" altLang="zh-CN" dirty="0"/>
              <a:t>Access main memory asynchronously</a:t>
            </a:r>
          </a:p>
          <a:p>
            <a:pPr lvl="1"/>
            <a:r>
              <a:rPr kumimoji="1" lang="en-US" altLang="zh-CN" dirty="0"/>
              <a:t>Overlap memory and computation</a:t>
            </a:r>
          </a:p>
          <a:p>
            <a:pPr lvl="1"/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9553B8-F7AA-1374-2783-F460383F0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271" y="3429000"/>
            <a:ext cx="7310717" cy="342158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D5A5CD-9C47-1B88-B5B3-CFD8B4D7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2321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B8077-CDBB-7C6F-D034-3B1B17FB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1FAFCD-9E06-0FD3-E0D0-7718B7F4E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Modeling the memory assignment</a:t>
            </a:r>
          </a:p>
          <a:p>
            <a:pPr lvl="1"/>
            <a:r>
              <a:rPr kumimoji="1" lang="en-US" altLang="zh-CN" dirty="0" err="1"/>
              <a:t>bls:block</a:t>
            </a:r>
            <a:r>
              <a:rPr kumimoji="1" lang="en-US" altLang="zh-CN" dirty="0"/>
              <a:t> size</a:t>
            </a:r>
          </a:p>
          <a:p>
            <a:pPr lvl="1"/>
            <a:r>
              <a:rPr kumimoji="1" lang="en-US" altLang="zh-CN" dirty="0" err="1"/>
              <a:t>w:weight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h:activation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c:KV</a:t>
            </a:r>
            <a:r>
              <a:rPr kumimoji="1" lang="en-US" altLang="zh-CN" dirty="0"/>
              <a:t> cache</a:t>
            </a:r>
          </a:p>
          <a:p>
            <a:pPr lvl="1"/>
            <a:r>
              <a:rPr kumimoji="1" lang="en-US" altLang="zh-CN" dirty="0" err="1"/>
              <a:t>g:GPU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c:CPU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d:DISK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Cost model T</a:t>
            </a:r>
          </a:p>
          <a:p>
            <a:r>
              <a:rPr kumimoji="1" lang="en-US" altLang="zh-CN" dirty="0"/>
              <a:t>Solve with linear programming</a:t>
            </a:r>
          </a:p>
          <a:p>
            <a:r>
              <a:rPr kumimoji="1" lang="en-US" altLang="zh-CN" dirty="0"/>
              <a:t>Multi-GPU: model parallel + </a:t>
            </a:r>
            <a:r>
              <a:rPr kumimoji="1" lang="en-US" altLang="zh-CN" dirty="0" err="1"/>
              <a:t>FlexGen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442DEF-E513-2E8C-0BBB-7F43DD2B5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040" y="3281517"/>
            <a:ext cx="3547408" cy="138948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B8FE06-AFA4-121F-64E0-4364DD5B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6745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B8077-CDBB-7C6F-D034-3B1B17FB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Evaluation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1FAFCD-9E06-0FD3-E0D0-7718B7F4E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Throughput evaluation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EABC63-E18D-C858-BB37-2D0C740A2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117" y="2296487"/>
            <a:ext cx="7772400" cy="388047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7F8E41-F35C-1320-252F-8A586ACA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8224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8B2B6-C1ED-F1E5-4873-E0427716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Evaluation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23DBEA-066B-F728-57C7-98993119A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Weight and cache read is the bottleneck</a:t>
            </a:r>
          </a:p>
          <a:p>
            <a:r>
              <a:rPr kumimoji="1" lang="en-US" altLang="zh-CN" dirty="0"/>
              <a:t>CPU compute, overlapping is significant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59D98F-2B65-4BE2-3CB6-2AF2BF4C9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87" y="3039035"/>
            <a:ext cx="8311826" cy="301242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D0601B-FA1A-2DD6-2122-1232D261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567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233B72-D531-ED1A-D87F-2F13EF9A5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FlexGen</a:t>
            </a:r>
            <a:r>
              <a:rPr kumimoji="1" lang="en-US" altLang="zh-CN" dirty="0"/>
              <a:t> programming 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7E832-2969-A9F7-237F-72B7F0446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Wrapper level on torch</a:t>
            </a:r>
          </a:p>
          <a:p>
            <a:pPr lvl="1"/>
            <a:r>
              <a:rPr lang="en-US" altLang="zh-CN" dirty="0"/>
              <a:t>Disk: </a:t>
            </a:r>
            <a:r>
              <a:rPr lang="en-US" altLang="zh-CN" dirty="0" err="1"/>
              <a:t>os.file</a:t>
            </a:r>
            <a:endParaRPr lang="en-US" altLang="zh-CN" dirty="0"/>
          </a:p>
          <a:p>
            <a:pPr lvl="1"/>
            <a:r>
              <a:rPr lang="en-US" altLang="zh-CN" dirty="0"/>
              <a:t>Memory: </a:t>
            </a:r>
            <a:r>
              <a:rPr lang="en-US" altLang="zh-CN" dirty="0" err="1"/>
              <a:t>torch.cpu</a:t>
            </a:r>
            <a:r>
              <a:rPr lang="en-US" altLang="zh-CN" dirty="0"/>
              <a:t>()</a:t>
            </a:r>
          </a:p>
          <a:p>
            <a:pPr lvl="1"/>
            <a:r>
              <a:rPr lang="en-US" altLang="zh-CN" dirty="0"/>
              <a:t>Global: </a:t>
            </a:r>
            <a:r>
              <a:rPr lang="en-US" altLang="zh-CN" dirty="0" err="1"/>
              <a:t>torch.gpu</a:t>
            </a:r>
            <a:r>
              <a:rPr lang="en-US" altLang="zh-CN" dirty="0"/>
              <a:t>()</a:t>
            </a:r>
          </a:p>
          <a:p>
            <a:pPr lvl="1"/>
            <a:r>
              <a:rPr kumimoji="1" lang="en-US" altLang="zh-CN" dirty="0"/>
              <a:t>Asynchronous disk-</a:t>
            </a:r>
            <a:r>
              <a:rPr kumimoji="1" lang="en-US" altLang="zh-CN" dirty="0" err="1"/>
              <a:t>cpu</a:t>
            </a:r>
            <a:r>
              <a:rPr kumimoji="1" lang="en-US" altLang="zh-CN" dirty="0"/>
              <a:t>: python multi-threading</a:t>
            </a:r>
          </a:p>
          <a:p>
            <a:pPr lvl="1"/>
            <a:r>
              <a:rPr kumimoji="1" lang="en-US" altLang="zh-CN" dirty="0"/>
              <a:t>Asynchronous </a:t>
            </a:r>
            <a:r>
              <a:rPr kumimoji="1" lang="en-US" altLang="zh-CN" dirty="0" err="1"/>
              <a:t>cpu-gpu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torch.tensor.to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non_blocking</a:t>
            </a:r>
            <a:r>
              <a:rPr kumimoji="1" lang="en-US" altLang="zh-CN" dirty="0"/>
              <a:t>=True), </a:t>
            </a:r>
            <a:r>
              <a:rPr kumimoji="1" lang="en-US" altLang="zh-CN" dirty="0" err="1"/>
              <a:t>cuda</a:t>
            </a:r>
            <a:r>
              <a:rPr kumimoji="1" lang="en-US" altLang="zh-CN" dirty="0"/>
              <a:t> multi-streams</a:t>
            </a:r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905B4C-FDB3-A7B0-61BB-4BA7A2A4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6418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A66BC1A-591E-7E5C-25F4-88B41BF2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Comments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84C63F-9342-24ED-F3E4-22D8D7F41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FlexGen</a:t>
            </a:r>
            <a:endParaRPr lang="en-US" altLang="zh-CN" dirty="0"/>
          </a:p>
          <a:p>
            <a:pPr lvl="1"/>
            <a:r>
              <a:rPr lang="en-US" altLang="zh-CN" dirty="0"/>
              <a:t>Contribution: Efficient transformer decoder-only generation inference</a:t>
            </a:r>
          </a:p>
          <a:p>
            <a:pPr lvl="1"/>
            <a:r>
              <a:rPr lang="en-US" altLang="zh-CN" dirty="0"/>
              <a:t>Insight: disk offloading</a:t>
            </a:r>
          </a:p>
          <a:p>
            <a:pPr lvl="1"/>
            <a:r>
              <a:rPr lang="en-US" altLang="zh-CN" dirty="0"/>
              <a:t>Method: Split batch, reuse weight, </a:t>
            </a:r>
            <a:r>
              <a:rPr lang="en-US" altLang="zh-CN" dirty="0" err="1"/>
              <a:t>pipline</a:t>
            </a:r>
            <a:r>
              <a:rPr lang="en-US" altLang="zh-CN" dirty="0"/>
              <a:t> activation</a:t>
            </a:r>
            <a:r>
              <a:rPr lang="zh-CN" altLang="en-US" dirty="0"/>
              <a:t> </a:t>
            </a:r>
            <a:r>
              <a:rPr lang="en-US" altLang="zh-CN" dirty="0"/>
              <a:t>disk access</a:t>
            </a:r>
          </a:p>
          <a:p>
            <a:pPr lvl="1"/>
            <a:r>
              <a:rPr lang="en-US" altLang="zh-CN" dirty="0"/>
              <a:t>Good implementation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C5DE3F5-5B5A-2754-D383-5F5EB89E2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5677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A66BC1A-591E-7E5C-25F4-88B41BF21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anchor="b">
            <a:normAutofit/>
          </a:bodyPr>
          <a:lstStyle/>
          <a:p>
            <a:r>
              <a:rPr lang="en-US" altLang="zh-CN" sz="5600"/>
              <a:t>Conclusion</a:t>
            </a:r>
            <a:endParaRPr lang="zh-CN" altLang="en-US" sz="56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84C63F-9342-24ED-F3E4-22D8D7F41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anchor="t">
            <a:normAutofit/>
          </a:bodyPr>
          <a:lstStyle/>
          <a:p>
            <a:r>
              <a:rPr lang="en-US" altLang="zh-CN" sz="1400">
                <a:solidFill>
                  <a:schemeClr val="tx1">
                    <a:alpha val="80000"/>
                  </a:schemeClr>
                </a:solidFill>
              </a:rPr>
              <a:t>FlashAttention</a:t>
            </a:r>
          </a:p>
          <a:p>
            <a:pPr lvl="1"/>
            <a:r>
              <a:rPr lang="en-US" altLang="zh-CN" sz="1400">
                <a:solidFill>
                  <a:schemeClr val="tx1">
                    <a:alpha val="80000"/>
                  </a:schemeClr>
                </a:solidFill>
              </a:rPr>
              <a:t>Contribution: Efficient attention for training and inference</a:t>
            </a:r>
          </a:p>
          <a:p>
            <a:pPr lvl="1"/>
            <a:r>
              <a:rPr lang="en-US" altLang="zh-CN" sz="1400">
                <a:solidFill>
                  <a:schemeClr val="tx1">
                    <a:alpha val="80000"/>
                  </a:schemeClr>
                </a:solidFill>
              </a:rPr>
              <a:t>Insight: GPU global memory v.s computation complexity trade-off</a:t>
            </a:r>
          </a:p>
          <a:p>
            <a:pPr lvl="1"/>
            <a:r>
              <a:rPr lang="en-US" altLang="zh-CN" sz="1400">
                <a:solidFill>
                  <a:schemeClr val="tx1">
                    <a:alpha val="80000"/>
                  </a:schemeClr>
                </a:solidFill>
              </a:rPr>
              <a:t>Method: Fusing, tiling, recomputation</a:t>
            </a:r>
          </a:p>
          <a:p>
            <a:r>
              <a:rPr lang="en-US" altLang="zh-CN" sz="1400">
                <a:solidFill>
                  <a:schemeClr val="tx1">
                    <a:alpha val="80000"/>
                  </a:schemeClr>
                </a:solidFill>
              </a:rPr>
              <a:t>FlexGen</a:t>
            </a:r>
          </a:p>
          <a:p>
            <a:pPr lvl="1"/>
            <a:r>
              <a:rPr lang="en-US" altLang="zh-CN" sz="1400">
                <a:solidFill>
                  <a:schemeClr val="tx1">
                    <a:alpha val="80000"/>
                  </a:schemeClr>
                </a:solidFill>
              </a:rPr>
              <a:t>Contribution: Efficient transformer decoder-only generation inference</a:t>
            </a:r>
          </a:p>
          <a:p>
            <a:pPr lvl="1"/>
            <a:r>
              <a:rPr lang="en-US" altLang="zh-CN" sz="1400">
                <a:solidFill>
                  <a:schemeClr val="tx1">
                    <a:alpha val="80000"/>
                  </a:schemeClr>
                </a:solidFill>
              </a:rPr>
              <a:t>Insight: disk offloading</a:t>
            </a:r>
          </a:p>
          <a:p>
            <a:pPr lvl="1"/>
            <a:r>
              <a:rPr lang="en-US" altLang="zh-CN" sz="1400">
                <a:solidFill>
                  <a:schemeClr val="tx1">
                    <a:alpha val="80000"/>
                  </a:schemeClr>
                </a:solidFill>
              </a:rPr>
              <a:t>Method: Split batch, reuse weight, pipline activation</a:t>
            </a:r>
            <a:r>
              <a:rPr lang="zh-CN" altLang="en-US" sz="140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alpha val="80000"/>
                  </a:schemeClr>
                </a:solidFill>
              </a:rPr>
              <a:t>disk access</a:t>
            </a:r>
          </a:p>
          <a:p>
            <a:pPr lvl="1"/>
            <a:r>
              <a:rPr lang="en-US" altLang="zh-CN" sz="1400">
                <a:solidFill>
                  <a:schemeClr val="tx1">
                    <a:alpha val="80000"/>
                  </a:schemeClr>
                </a:solidFill>
              </a:rPr>
              <a:t>Good implementation</a:t>
            </a:r>
          </a:p>
          <a:p>
            <a:r>
              <a:rPr lang="en-US" altLang="zh-CN" sz="1400">
                <a:solidFill>
                  <a:schemeClr val="tx1">
                    <a:alpha val="80000"/>
                  </a:schemeClr>
                </a:solidFill>
              </a:rPr>
              <a:t>Optimize memory access</a:t>
            </a:r>
            <a:endParaRPr lang="zh-CN" altLang="en-US" sz="140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Graphic 8" descr="Person with Idea">
            <a:extLst>
              <a:ext uri="{FF2B5EF4-FFF2-40B4-BE49-F238E27FC236}">
                <a16:creationId xmlns:a16="http://schemas.microsoft.com/office/drawing/2014/main" id="{4D4BE5D7-3C44-F47F-E241-AEDC963A5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653" y="1980885"/>
            <a:ext cx="3548404" cy="3548404"/>
          </a:xfrm>
          <a:prstGeom prst="rect">
            <a:avLst/>
          </a:prstGeom>
        </p:spPr>
      </p:pic>
      <p:sp>
        <p:nvSpPr>
          <p:cNvPr id="1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4D319F-8CE4-18A7-677E-E88709BF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A92F61-B7F7-7145-9BEE-B0703182E7A8}" type="slidenum">
              <a:rPr kumimoji="1" lang="zh-CN" alt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kumimoji="1" lang="zh-CN" altLang="en-US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693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A66BC1A-591E-7E5C-25F4-88B41BF2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84C63F-9342-24ED-F3E4-22D8D7F41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FlashAttention</a:t>
            </a:r>
            <a:endParaRPr lang="en-US" altLang="zh-CN" dirty="0"/>
          </a:p>
          <a:p>
            <a:pPr lvl="1"/>
            <a:r>
              <a:rPr lang="en-US" altLang="zh-CN" dirty="0"/>
              <a:t>Contribution: Efficient attention for training and inference</a:t>
            </a:r>
          </a:p>
          <a:p>
            <a:pPr lvl="1"/>
            <a:r>
              <a:rPr lang="en-US" altLang="zh-CN" dirty="0"/>
              <a:t>Insight: GPU global memory </a:t>
            </a:r>
            <a:r>
              <a:rPr lang="en-US" altLang="zh-CN" dirty="0" err="1"/>
              <a:t>v.s</a:t>
            </a:r>
            <a:r>
              <a:rPr lang="en-US" altLang="zh-CN" dirty="0"/>
              <a:t> computation complexity trade-off</a:t>
            </a:r>
          </a:p>
          <a:p>
            <a:pPr lvl="1"/>
            <a:r>
              <a:rPr lang="en-US" altLang="zh-CN" dirty="0"/>
              <a:t>Method: Fusing, tiling, </a:t>
            </a:r>
            <a:r>
              <a:rPr lang="en-US" altLang="zh-CN" dirty="0" err="1"/>
              <a:t>recomputation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97CED9-636B-5FF3-06FF-CF0607460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248"/>
          <a:stretch/>
        </p:blipFill>
        <p:spPr>
          <a:xfrm>
            <a:off x="286993" y="3429000"/>
            <a:ext cx="5372765" cy="31376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D73401-7EEF-2E70-C659-345981D83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29"/>
          <a:stretch/>
        </p:blipFill>
        <p:spPr>
          <a:xfrm>
            <a:off x="5981036" y="3558988"/>
            <a:ext cx="4471812" cy="3126337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62FC829D-6453-0402-CC6A-1763DE33D6FF}"/>
              </a:ext>
            </a:extLst>
          </p:cNvPr>
          <p:cNvSpPr/>
          <p:nvPr/>
        </p:nvSpPr>
        <p:spPr>
          <a:xfrm>
            <a:off x="4633788" y="6069292"/>
            <a:ext cx="874662" cy="847165"/>
          </a:xfrm>
          <a:prstGeom prst="ellipse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C61CD33-7DC7-DD79-EA33-FBD150E57A24}"/>
              </a:ext>
            </a:extLst>
          </p:cNvPr>
          <p:cNvSpPr/>
          <p:nvPr/>
        </p:nvSpPr>
        <p:spPr>
          <a:xfrm>
            <a:off x="9578186" y="3135405"/>
            <a:ext cx="874662" cy="847165"/>
          </a:xfrm>
          <a:prstGeom prst="ellipse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5FAEEF8-0B93-5613-461F-9009FD6B6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189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BC1D395-4658-DDEA-5954-09F679DF2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160" y="3182935"/>
            <a:ext cx="6969660" cy="1824675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8E2E3B-8635-528D-8929-9DF439C16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Attention calculation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Main memory access analysis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Insight </a:t>
            </a:r>
          </a:p>
          <a:p>
            <a:pPr lvl="1"/>
            <a:r>
              <a:rPr kumimoji="1" lang="en-US" altLang="zh-CN" dirty="0"/>
              <a:t>Tiling to fit shared memory access</a:t>
            </a:r>
          </a:p>
          <a:p>
            <a:pPr lvl="1"/>
            <a:r>
              <a:rPr kumimoji="1" lang="en-US" altLang="zh-CN" dirty="0"/>
              <a:t>Solve </a:t>
            </a:r>
            <a:r>
              <a:rPr kumimoji="1" lang="en-US" altLang="zh-CN" dirty="0" err="1"/>
              <a:t>softmax</a:t>
            </a:r>
            <a:r>
              <a:rPr kumimoji="1" lang="en-US" altLang="zh-CN" dirty="0"/>
              <a:t> tiling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3B9C81-C69B-610D-911F-D21798CC3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727" y="2277987"/>
            <a:ext cx="7237955" cy="68932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9ABA48A-6026-AA0D-FAE5-5D133EE81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Insight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91B78A-F6C3-2EAE-603A-FE6B89AA4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561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B1C9E13-D45F-DDE1-17E3-FF5CBC27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Standard </a:t>
            </a:r>
            <a:r>
              <a:rPr lang="en-US" altLang="zh-CN" dirty="0" err="1"/>
              <a:t>softmax</a:t>
            </a:r>
            <a:r>
              <a:rPr lang="en-US" altLang="zh-CN" dirty="0"/>
              <a:t> in attention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76ADB5-82A5-E543-D898-C8E5A9500B20}"/>
              </a:ext>
            </a:extLst>
          </p:cNvPr>
          <p:cNvSpPr/>
          <p:nvPr/>
        </p:nvSpPr>
        <p:spPr>
          <a:xfrm>
            <a:off x="1734207" y="3752192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8BDF22-355E-51FF-B908-F2618C4E36F8}"/>
              </a:ext>
            </a:extLst>
          </p:cNvPr>
          <p:cNvSpPr/>
          <p:nvPr/>
        </p:nvSpPr>
        <p:spPr>
          <a:xfrm>
            <a:off x="2196662" y="3752191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CDED66-AD42-B1DD-308B-32265FDD025B}"/>
              </a:ext>
            </a:extLst>
          </p:cNvPr>
          <p:cNvSpPr/>
          <p:nvPr/>
        </p:nvSpPr>
        <p:spPr>
          <a:xfrm>
            <a:off x="3121572" y="3752189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722ED6-C372-D0E2-D071-11725890494F}"/>
              </a:ext>
            </a:extLst>
          </p:cNvPr>
          <p:cNvSpPr/>
          <p:nvPr/>
        </p:nvSpPr>
        <p:spPr>
          <a:xfrm>
            <a:off x="2659117" y="3752190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D30FF8-030F-B96C-3D81-748F91231408}"/>
              </a:ext>
            </a:extLst>
          </p:cNvPr>
          <p:cNvSpPr/>
          <p:nvPr/>
        </p:nvSpPr>
        <p:spPr>
          <a:xfrm>
            <a:off x="3584027" y="3752189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C9C6C67-475A-C8D7-50F8-E3E3068F68A4}"/>
              </a:ext>
            </a:extLst>
          </p:cNvPr>
          <p:cNvSpPr/>
          <p:nvPr/>
        </p:nvSpPr>
        <p:spPr>
          <a:xfrm>
            <a:off x="4493174" y="296654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189C51-D572-747F-2CBC-980DBA654BFF}"/>
              </a:ext>
            </a:extLst>
          </p:cNvPr>
          <p:cNvSpPr/>
          <p:nvPr/>
        </p:nvSpPr>
        <p:spPr>
          <a:xfrm>
            <a:off x="4955629" y="2966547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DFED18B-A3C6-3D12-3463-13D91BF847EC}"/>
              </a:ext>
            </a:extLst>
          </p:cNvPr>
          <p:cNvSpPr/>
          <p:nvPr/>
        </p:nvSpPr>
        <p:spPr>
          <a:xfrm>
            <a:off x="5880539" y="296654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94109E3-C1AC-F5F7-B8E5-D7D079FC4A4A}"/>
              </a:ext>
            </a:extLst>
          </p:cNvPr>
          <p:cNvSpPr/>
          <p:nvPr/>
        </p:nvSpPr>
        <p:spPr>
          <a:xfrm>
            <a:off x="5418084" y="2966546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9F6CAFA-C965-B125-12F4-6B3DBFAE4D86}"/>
              </a:ext>
            </a:extLst>
          </p:cNvPr>
          <p:cNvSpPr/>
          <p:nvPr/>
        </p:nvSpPr>
        <p:spPr>
          <a:xfrm>
            <a:off x="6342994" y="296654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2B48F4A-DEB3-1AD2-4FFA-FE3ED5A3D446}"/>
              </a:ext>
            </a:extLst>
          </p:cNvPr>
          <p:cNvSpPr/>
          <p:nvPr/>
        </p:nvSpPr>
        <p:spPr>
          <a:xfrm>
            <a:off x="7252141" y="296654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0.15</a:t>
            </a:r>
            <a:endParaRPr kumimoji="1" lang="zh-CN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AC918F0-CB04-5397-225D-D3DB31400BA6}"/>
              </a:ext>
            </a:extLst>
          </p:cNvPr>
          <p:cNvSpPr/>
          <p:nvPr/>
        </p:nvSpPr>
        <p:spPr>
          <a:xfrm>
            <a:off x="7760776" y="296654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0.2</a:t>
            </a:r>
            <a:endParaRPr kumimoji="1" lang="zh-CN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64A813-A21C-4ECF-8F26-899AB23A82A1}"/>
              </a:ext>
            </a:extLst>
          </p:cNvPr>
          <p:cNvSpPr/>
          <p:nvPr/>
        </p:nvSpPr>
        <p:spPr>
          <a:xfrm>
            <a:off x="8778046" y="296654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0.3</a:t>
            </a:r>
            <a:endParaRPr kumimoji="1" lang="zh-CN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B84E726-A828-FF14-4AB6-42312520DF5F}"/>
              </a:ext>
            </a:extLst>
          </p:cNvPr>
          <p:cNvSpPr/>
          <p:nvPr/>
        </p:nvSpPr>
        <p:spPr>
          <a:xfrm>
            <a:off x="8269411" y="2966544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0.05</a:t>
            </a:r>
            <a:endParaRPr kumimoji="1" lang="zh-CN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1BC7B4D-5DD9-4C6F-00B5-B4C681C4C0F2}"/>
              </a:ext>
            </a:extLst>
          </p:cNvPr>
          <p:cNvSpPr/>
          <p:nvPr/>
        </p:nvSpPr>
        <p:spPr>
          <a:xfrm>
            <a:off x="9286681" y="296654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0.3</a:t>
            </a:r>
            <a:endParaRPr kumimoji="1" lang="zh-CN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8E7D966-C4E9-152C-24E2-7AF278AB9D19}"/>
              </a:ext>
            </a:extLst>
          </p:cNvPr>
          <p:cNvSpPr/>
          <p:nvPr/>
        </p:nvSpPr>
        <p:spPr>
          <a:xfrm>
            <a:off x="7252141" y="3752183"/>
            <a:ext cx="462455" cy="462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0.15</a:t>
            </a:r>
            <a:endParaRPr kumimoji="1" lang="zh-CN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7B3692-1E78-C29F-6789-B2B1318955C5}"/>
              </a:ext>
            </a:extLst>
          </p:cNvPr>
          <p:cNvSpPr/>
          <p:nvPr/>
        </p:nvSpPr>
        <p:spPr>
          <a:xfrm>
            <a:off x="7760776" y="3752182"/>
            <a:ext cx="462455" cy="462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0.4</a:t>
            </a:r>
            <a:endParaRPr kumimoji="1" lang="zh-CN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3EFD376-AA05-5241-27E6-038B4ABAC309}"/>
              </a:ext>
            </a:extLst>
          </p:cNvPr>
          <p:cNvSpPr/>
          <p:nvPr/>
        </p:nvSpPr>
        <p:spPr>
          <a:xfrm>
            <a:off x="8778046" y="3752180"/>
            <a:ext cx="462455" cy="462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1.2</a:t>
            </a:r>
            <a:endParaRPr kumimoji="1" lang="zh-CN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6579AF9-314E-54A5-E570-813C7E3FB3D2}"/>
              </a:ext>
            </a:extLst>
          </p:cNvPr>
          <p:cNvSpPr/>
          <p:nvPr/>
        </p:nvSpPr>
        <p:spPr>
          <a:xfrm>
            <a:off x="8269411" y="3752181"/>
            <a:ext cx="462455" cy="462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0.15</a:t>
            </a:r>
            <a:endParaRPr kumimoji="1" lang="zh-CN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F345AA8-55E9-1B49-9C2D-DCC51FC3636C}"/>
              </a:ext>
            </a:extLst>
          </p:cNvPr>
          <p:cNvSpPr/>
          <p:nvPr/>
        </p:nvSpPr>
        <p:spPr>
          <a:xfrm>
            <a:off x="9286681" y="3752180"/>
            <a:ext cx="462455" cy="462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1.5</a:t>
            </a:r>
            <a:endParaRPr kumimoji="1" lang="zh-CN" altLang="en-US" sz="1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E208EA-5DE4-FE1D-2D59-E7F8C8FAC63D}"/>
              </a:ext>
            </a:extLst>
          </p:cNvPr>
          <p:cNvSpPr/>
          <p:nvPr/>
        </p:nvSpPr>
        <p:spPr>
          <a:xfrm>
            <a:off x="1734207" y="264335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EB6079-2F8C-5C07-7D7E-44104374CFB9}"/>
              </a:ext>
            </a:extLst>
          </p:cNvPr>
          <p:cNvSpPr/>
          <p:nvPr/>
        </p:nvSpPr>
        <p:spPr>
          <a:xfrm>
            <a:off x="2196662" y="264335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0B4C7C-F91E-B66B-5BAD-456C070B7B0E}"/>
              </a:ext>
            </a:extLst>
          </p:cNvPr>
          <p:cNvSpPr/>
          <p:nvPr/>
        </p:nvSpPr>
        <p:spPr>
          <a:xfrm>
            <a:off x="3121572" y="264335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F7EBD6A-889E-121E-9FB9-E1FE5DF42A75}"/>
              </a:ext>
            </a:extLst>
          </p:cNvPr>
          <p:cNvSpPr/>
          <p:nvPr/>
        </p:nvSpPr>
        <p:spPr>
          <a:xfrm>
            <a:off x="2659117" y="2643354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285A875-9CD6-05F0-F156-F3D5B3DA8E78}"/>
              </a:ext>
            </a:extLst>
          </p:cNvPr>
          <p:cNvSpPr/>
          <p:nvPr/>
        </p:nvSpPr>
        <p:spPr>
          <a:xfrm>
            <a:off x="3584027" y="264335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60AA55F-5F62-45C2-A59D-507197C9D892}"/>
              </a:ext>
            </a:extLst>
          </p:cNvPr>
          <p:cNvSpPr/>
          <p:nvPr/>
        </p:nvSpPr>
        <p:spPr>
          <a:xfrm>
            <a:off x="1734207" y="3197771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2DD6507-E46C-FC2F-78B6-CB81BBC67B08}"/>
              </a:ext>
            </a:extLst>
          </p:cNvPr>
          <p:cNvSpPr/>
          <p:nvPr/>
        </p:nvSpPr>
        <p:spPr>
          <a:xfrm>
            <a:off x="2196662" y="319777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4040AFA-DBBB-03F4-AE02-88F601DDC6B9}"/>
              </a:ext>
            </a:extLst>
          </p:cNvPr>
          <p:cNvSpPr/>
          <p:nvPr/>
        </p:nvSpPr>
        <p:spPr>
          <a:xfrm>
            <a:off x="3121572" y="3197771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F28CAD-B4C0-160E-1A2D-16AEB231316F}"/>
              </a:ext>
            </a:extLst>
          </p:cNvPr>
          <p:cNvSpPr/>
          <p:nvPr/>
        </p:nvSpPr>
        <p:spPr>
          <a:xfrm>
            <a:off x="2659117" y="3197772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3B45FCA-7FEC-A8BB-999E-2EBD04E770F3}"/>
              </a:ext>
            </a:extLst>
          </p:cNvPr>
          <p:cNvSpPr/>
          <p:nvPr/>
        </p:nvSpPr>
        <p:spPr>
          <a:xfrm>
            <a:off x="3584027" y="3197771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A644F28-9451-51DB-8495-E4DC0EA7F380}"/>
              </a:ext>
            </a:extLst>
          </p:cNvPr>
          <p:cNvSpPr txBox="1"/>
          <p:nvPr/>
        </p:nvSpPr>
        <p:spPr>
          <a:xfrm>
            <a:off x="1055806" y="265050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30BC45E-1F4A-693A-E668-F23465D137F6}"/>
              </a:ext>
            </a:extLst>
          </p:cNvPr>
          <p:cNvSpPr txBox="1"/>
          <p:nvPr/>
        </p:nvSpPr>
        <p:spPr>
          <a:xfrm>
            <a:off x="1072638" y="32443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7D09DCE-DDF5-F51A-115A-673F2E78C01C}"/>
              </a:ext>
            </a:extLst>
          </p:cNvPr>
          <p:cNvSpPr txBox="1"/>
          <p:nvPr/>
        </p:nvSpPr>
        <p:spPr>
          <a:xfrm>
            <a:off x="1072638" y="379874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EF33EF0-D0E4-8A4A-D5DB-BFBE9BEDE915}"/>
              </a:ext>
            </a:extLst>
          </p:cNvPr>
          <p:cNvSpPr txBox="1"/>
          <p:nvPr/>
        </p:nvSpPr>
        <p:spPr>
          <a:xfrm>
            <a:off x="4424419" y="245868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QK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ADD1FF8-F0F9-4EB7-EFA6-801F3BB9A585}"/>
              </a:ext>
            </a:extLst>
          </p:cNvPr>
          <p:cNvSpPr txBox="1"/>
          <p:nvPr/>
        </p:nvSpPr>
        <p:spPr>
          <a:xfrm>
            <a:off x="7142750" y="2435619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Softmax</a:t>
            </a:r>
            <a:endParaRPr kumimoji="1"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A62B3C1-1148-2BB5-1E67-CC8CB4A74646}"/>
              </a:ext>
            </a:extLst>
          </p:cNvPr>
          <p:cNvSpPr/>
          <p:nvPr/>
        </p:nvSpPr>
        <p:spPr>
          <a:xfrm>
            <a:off x="10891345" y="3752179"/>
            <a:ext cx="462455" cy="462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3.4</a:t>
            </a:r>
            <a:endParaRPr kumimoji="1" lang="zh-CN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010E53E-BE3A-654B-1FBB-23EC2B671626}"/>
              </a:ext>
            </a:extLst>
          </p:cNvPr>
          <p:cNvSpPr/>
          <p:nvPr/>
        </p:nvSpPr>
        <p:spPr>
          <a:xfrm>
            <a:off x="8223231" y="2258978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5D54CC6-CEF5-3B65-CC33-57D55B76C677}"/>
              </a:ext>
            </a:extLst>
          </p:cNvPr>
          <p:cNvSpPr txBox="1"/>
          <p:nvPr/>
        </p:nvSpPr>
        <p:spPr>
          <a:xfrm>
            <a:off x="10303951" y="3197770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Output</a:t>
            </a:r>
            <a:endParaRPr kumimoji="1"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7C2E9E5-5D8D-BAB5-218E-ED6317535FD6}"/>
              </a:ext>
            </a:extLst>
          </p:cNvPr>
          <p:cNvSpPr txBox="1"/>
          <p:nvPr/>
        </p:nvSpPr>
        <p:spPr>
          <a:xfrm>
            <a:off x="8107977" y="1790167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Sum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08AB1BE-E0D4-F79C-AE47-45932E65DECD}"/>
              </a:ext>
            </a:extLst>
          </p:cNvPr>
          <p:cNvSpPr/>
          <p:nvPr/>
        </p:nvSpPr>
        <p:spPr>
          <a:xfrm>
            <a:off x="10132389" y="5482963"/>
            <a:ext cx="1537112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Global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E7F1CEC-8E3F-C348-B77F-D2CC71212B27}"/>
              </a:ext>
            </a:extLst>
          </p:cNvPr>
          <p:cNvSpPr/>
          <p:nvPr/>
        </p:nvSpPr>
        <p:spPr>
          <a:xfrm>
            <a:off x="10122789" y="6044897"/>
            <a:ext cx="1537112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Shared</a:t>
            </a:r>
            <a:endParaRPr kumimoji="1" lang="zh-CN" altLang="en-US" dirty="0"/>
          </a:p>
        </p:txBody>
      </p: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6EB7DC8D-2388-EC13-E330-CFF0BF5F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103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B1C9E13-D45F-DDE1-17E3-FF5CBC27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Tiled </a:t>
            </a:r>
            <a:r>
              <a:rPr lang="en-US" altLang="zh-CN" dirty="0" err="1"/>
              <a:t>softmax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76ADB5-82A5-E543-D898-C8E5A9500B20}"/>
              </a:ext>
            </a:extLst>
          </p:cNvPr>
          <p:cNvSpPr/>
          <p:nvPr/>
        </p:nvSpPr>
        <p:spPr>
          <a:xfrm>
            <a:off x="1734207" y="3752192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8BDF22-355E-51FF-B908-F2618C4E36F8}"/>
              </a:ext>
            </a:extLst>
          </p:cNvPr>
          <p:cNvSpPr/>
          <p:nvPr/>
        </p:nvSpPr>
        <p:spPr>
          <a:xfrm>
            <a:off x="2196662" y="3752191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CDED66-AD42-B1DD-308B-32265FDD025B}"/>
              </a:ext>
            </a:extLst>
          </p:cNvPr>
          <p:cNvSpPr/>
          <p:nvPr/>
        </p:nvSpPr>
        <p:spPr>
          <a:xfrm>
            <a:off x="3121572" y="3752189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722ED6-C372-D0E2-D071-11725890494F}"/>
              </a:ext>
            </a:extLst>
          </p:cNvPr>
          <p:cNvSpPr/>
          <p:nvPr/>
        </p:nvSpPr>
        <p:spPr>
          <a:xfrm>
            <a:off x="2659117" y="3752190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D30FF8-030F-B96C-3D81-748F91231408}"/>
              </a:ext>
            </a:extLst>
          </p:cNvPr>
          <p:cNvSpPr/>
          <p:nvPr/>
        </p:nvSpPr>
        <p:spPr>
          <a:xfrm>
            <a:off x="3584027" y="3752189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C9C6C67-475A-C8D7-50F8-E3E3068F68A4}"/>
              </a:ext>
            </a:extLst>
          </p:cNvPr>
          <p:cNvSpPr/>
          <p:nvPr/>
        </p:nvSpPr>
        <p:spPr>
          <a:xfrm>
            <a:off x="4493174" y="296654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189C51-D572-747F-2CBC-980DBA654BFF}"/>
              </a:ext>
            </a:extLst>
          </p:cNvPr>
          <p:cNvSpPr/>
          <p:nvPr/>
        </p:nvSpPr>
        <p:spPr>
          <a:xfrm>
            <a:off x="4955629" y="2966547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DFED18B-A3C6-3D12-3463-13D91BF847EC}"/>
              </a:ext>
            </a:extLst>
          </p:cNvPr>
          <p:cNvSpPr/>
          <p:nvPr/>
        </p:nvSpPr>
        <p:spPr>
          <a:xfrm>
            <a:off x="5880539" y="296654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94109E3-C1AC-F5F7-B8E5-D7D079FC4A4A}"/>
              </a:ext>
            </a:extLst>
          </p:cNvPr>
          <p:cNvSpPr/>
          <p:nvPr/>
        </p:nvSpPr>
        <p:spPr>
          <a:xfrm>
            <a:off x="5418084" y="2966546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9F6CAFA-C965-B125-12F4-6B3DBFAE4D86}"/>
              </a:ext>
            </a:extLst>
          </p:cNvPr>
          <p:cNvSpPr/>
          <p:nvPr/>
        </p:nvSpPr>
        <p:spPr>
          <a:xfrm>
            <a:off x="6342994" y="296654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2B48F4A-DEB3-1AD2-4FFA-FE3ED5A3D446}"/>
              </a:ext>
            </a:extLst>
          </p:cNvPr>
          <p:cNvSpPr/>
          <p:nvPr/>
        </p:nvSpPr>
        <p:spPr>
          <a:xfrm>
            <a:off x="7252141" y="296654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1</a:t>
            </a:r>
            <a:endParaRPr kumimoji="1" lang="zh-CN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AC918F0-CB04-5397-225D-D3DB31400BA6}"/>
              </a:ext>
            </a:extLst>
          </p:cNvPr>
          <p:cNvSpPr/>
          <p:nvPr/>
        </p:nvSpPr>
        <p:spPr>
          <a:xfrm>
            <a:off x="7760776" y="296654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4/7</a:t>
            </a:r>
            <a:endParaRPr kumimoji="1" lang="zh-CN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64A813-A21C-4ECF-8F26-899AB23A82A1}"/>
              </a:ext>
            </a:extLst>
          </p:cNvPr>
          <p:cNvSpPr/>
          <p:nvPr/>
        </p:nvSpPr>
        <p:spPr>
          <a:xfrm>
            <a:off x="8778046" y="296654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3/7</a:t>
            </a:r>
            <a:endParaRPr kumimoji="1" lang="zh-CN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B84E726-A828-FF14-4AB6-42312520DF5F}"/>
              </a:ext>
            </a:extLst>
          </p:cNvPr>
          <p:cNvSpPr/>
          <p:nvPr/>
        </p:nvSpPr>
        <p:spPr>
          <a:xfrm>
            <a:off x="8269411" y="2966544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1/8</a:t>
            </a:r>
            <a:endParaRPr kumimoji="1" lang="zh-CN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1BC7B4D-5DD9-4C6F-00B5-B4C681C4C0F2}"/>
              </a:ext>
            </a:extLst>
          </p:cNvPr>
          <p:cNvSpPr/>
          <p:nvPr/>
        </p:nvSpPr>
        <p:spPr>
          <a:xfrm>
            <a:off x="9286681" y="296654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3/10</a:t>
            </a:r>
            <a:endParaRPr kumimoji="1" lang="zh-CN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8E7D966-C4E9-152C-24E2-7AF278AB9D19}"/>
              </a:ext>
            </a:extLst>
          </p:cNvPr>
          <p:cNvSpPr/>
          <p:nvPr/>
        </p:nvSpPr>
        <p:spPr>
          <a:xfrm>
            <a:off x="7252141" y="3752183"/>
            <a:ext cx="462455" cy="462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1</a:t>
            </a:r>
            <a:endParaRPr kumimoji="1" lang="zh-CN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7B3692-1E78-C29F-6789-B2B1318955C5}"/>
              </a:ext>
            </a:extLst>
          </p:cNvPr>
          <p:cNvSpPr/>
          <p:nvPr/>
        </p:nvSpPr>
        <p:spPr>
          <a:xfrm>
            <a:off x="7760776" y="3752182"/>
            <a:ext cx="462455" cy="462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11/7</a:t>
            </a:r>
            <a:endParaRPr kumimoji="1" lang="zh-CN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3EFD376-AA05-5241-27E6-038B4ABAC309}"/>
              </a:ext>
            </a:extLst>
          </p:cNvPr>
          <p:cNvSpPr/>
          <p:nvPr/>
        </p:nvSpPr>
        <p:spPr>
          <a:xfrm>
            <a:off x="8778046" y="3752180"/>
            <a:ext cx="462455" cy="462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19/7</a:t>
            </a:r>
            <a:endParaRPr kumimoji="1" lang="zh-CN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6579AF9-314E-54A5-E570-813C7E3FB3D2}"/>
              </a:ext>
            </a:extLst>
          </p:cNvPr>
          <p:cNvSpPr/>
          <p:nvPr/>
        </p:nvSpPr>
        <p:spPr>
          <a:xfrm>
            <a:off x="8269411" y="3752181"/>
            <a:ext cx="462455" cy="462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7/4</a:t>
            </a:r>
            <a:endParaRPr kumimoji="1" lang="zh-CN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F345AA8-55E9-1B49-9C2D-DCC51FC3636C}"/>
              </a:ext>
            </a:extLst>
          </p:cNvPr>
          <p:cNvSpPr/>
          <p:nvPr/>
        </p:nvSpPr>
        <p:spPr>
          <a:xfrm>
            <a:off x="9286681" y="3752180"/>
            <a:ext cx="462455" cy="462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3.4</a:t>
            </a:r>
            <a:endParaRPr kumimoji="1" lang="zh-CN" altLang="en-US" sz="1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E208EA-5DE4-FE1D-2D59-E7F8C8FAC63D}"/>
              </a:ext>
            </a:extLst>
          </p:cNvPr>
          <p:cNvSpPr/>
          <p:nvPr/>
        </p:nvSpPr>
        <p:spPr>
          <a:xfrm>
            <a:off x="1734207" y="264335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EB6079-2F8C-5C07-7D7E-44104374CFB9}"/>
              </a:ext>
            </a:extLst>
          </p:cNvPr>
          <p:cNvSpPr/>
          <p:nvPr/>
        </p:nvSpPr>
        <p:spPr>
          <a:xfrm>
            <a:off x="2196662" y="264335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0B4C7C-F91E-B66B-5BAD-456C070B7B0E}"/>
              </a:ext>
            </a:extLst>
          </p:cNvPr>
          <p:cNvSpPr/>
          <p:nvPr/>
        </p:nvSpPr>
        <p:spPr>
          <a:xfrm>
            <a:off x="3121572" y="264335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F7EBD6A-889E-121E-9FB9-E1FE5DF42A75}"/>
              </a:ext>
            </a:extLst>
          </p:cNvPr>
          <p:cNvSpPr/>
          <p:nvPr/>
        </p:nvSpPr>
        <p:spPr>
          <a:xfrm>
            <a:off x="2659117" y="2643354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285A875-9CD6-05F0-F156-F3D5B3DA8E78}"/>
              </a:ext>
            </a:extLst>
          </p:cNvPr>
          <p:cNvSpPr/>
          <p:nvPr/>
        </p:nvSpPr>
        <p:spPr>
          <a:xfrm>
            <a:off x="3584027" y="264335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60AA55F-5F62-45C2-A59D-507197C9D892}"/>
              </a:ext>
            </a:extLst>
          </p:cNvPr>
          <p:cNvSpPr/>
          <p:nvPr/>
        </p:nvSpPr>
        <p:spPr>
          <a:xfrm>
            <a:off x="1734207" y="3197771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2DD6507-E46C-FC2F-78B6-CB81BBC67B08}"/>
              </a:ext>
            </a:extLst>
          </p:cNvPr>
          <p:cNvSpPr/>
          <p:nvPr/>
        </p:nvSpPr>
        <p:spPr>
          <a:xfrm>
            <a:off x="2196662" y="319777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4040AFA-DBBB-03F4-AE02-88F601DDC6B9}"/>
              </a:ext>
            </a:extLst>
          </p:cNvPr>
          <p:cNvSpPr/>
          <p:nvPr/>
        </p:nvSpPr>
        <p:spPr>
          <a:xfrm>
            <a:off x="3121572" y="3197771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F28CAD-B4C0-160E-1A2D-16AEB231316F}"/>
              </a:ext>
            </a:extLst>
          </p:cNvPr>
          <p:cNvSpPr/>
          <p:nvPr/>
        </p:nvSpPr>
        <p:spPr>
          <a:xfrm>
            <a:off x="2659117" y="3197772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3B45FCA-7FEC-A8BB-999E-2EBD04E770F3}"/>
              </a:ext>
            </a:extLst>
          </p:cNvPr>
          <p:cNvSpPr/>
          <p:nvPr/>
        </p:nvSpPr>
        <p:spPr>
          <a:xfrm>
            <a:off x="3584027" y="3197771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A644F28-9451-51DB-8495-E4DC0EA7F380}"/>
              </a:ext>
            </a:extLst>
          </p:cNvPr>
          <p:cNvSpPr txBox="1"/>
          <p:nvPr/>
        </p:nvSpPr>
        <p:spPr>
          <a:xfrm>
            <a:off x="1055806" y="265050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30BC45E-1F4A-693A-E668-F23465D137F6}"/>
              </a:ext>
            </a:extLst>
          </p:cNvPr>
          <p:cNvSpPr txBox="1"/>
          <p:nvPr/>
        </p:nvSpPr>
        <p:spPr>
          <a:xfrm>
            <a:off x="1072638" y="32443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7D09DCE-DDF5-F51A-115A-673F2E78C01C}"/>
              </a:ext>
            </a:extLst>
          </p:cNvPr>
          <p:cNvSpPr txBox="1"/>
          <p:nvPr/>
        </p:nvSpPr>
        <p:spPr>
          <a:xfrm>
            <a:off x="1072638" y="379874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EF33EF0-D0E4-8A4A-D5DB-BFBE9BEDE915}"/>
              </a:ext>
            </a:extLst>
          </p:cNvPr>
          <p:cNvSpPr txBox="1"/>
          <p:nvPr/>
        </p:nvSpPr>
        <p:spPr>
          <a:xfrm>
            <a:off x="4424419" y="245868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QK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ADD1FF8-F0F9-4EB7-EFA6-801F3BB9A585}"/>
              </a:ext>
            </a:extLst>
          </p:cNvPr>
          <p:cNvSpPr txBox="1"/>
          <p:nvPr/>
        </p:nvSpPr>
        <p:spPr>
          <a:xfrm>
            <a:off x="7142750" y="2435619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Softmax</a:t>
            </a:r>
            <a:endParaRPr kumimoji="1"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010E53E-BE3A-654B-1FBB-23EC2B671626}"/>
              </a:ext>
            </a:extLst>
          </p:cNvPr>
          <p:cNvSpPr/>
          <p:nvPr/>
        </p:nvSpPr>
        <p:spPr>
          <a:xfrm>
            <a:off x="8223231" y="2258978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5D54CC6-CEF5-3B65-CC33-57D55B76C677}"/>
              </a:ext>
            </a:extLst>
          </p:cNvPr>
          <p:cNvSpPr txBox="1"/>
          <p:nvPr/>
        </p:nvSpPr>
        <p:spPr>
          <a:xfrm>
            <a:off x="6219985" y="379874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Output</a:t>
            </a:r>
            <a:endParaRPr kumimoji="1"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7C2E9E5-5D8D-BAB5-218E-ED6317535FD6}"/>
              </a:ext>
            </a:extLst>
          </p:cNvPr>
          <p:cNvSpPr txBox="1"/>
          <p:nvPr/>
        </p:nvSpPr>
        <p:spPr>
          <a:xfrm>
            <a:off x="8107977" y="1790167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Partial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C4F30A9-755E-0B7A-B323-06BA064A5B3D}"/>
              </a:ext>
            </a:extLst>
          </p:cNvPr>
          <p:cNvSpPr/>
          <p:nvPr/>
        </p:nvSpPr>
        <p:spPr>
          <a:xfrm>
            <a:off x="8778046" y="2258977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EF753C1-3971-8FCB-BA5E-B8E959DAA15B}"/>
              </a:ext>
            </a:extLst>
          </p:cNvPr>
          <p:cNvSpPr/>
          <p:nvPr/>
        </p:nvSpPr>
        <p:spPr>
          <a:xfrm>
            <a:off x="9346872" y="2264918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82ADDE7-5C18-C7EE-90C6-66076DDFDC9D}"/>
              </a:ext>
            </a:extLst>
          </p:cNvPr>
          <p:cNvSpPr/>
          <p:nvPr/>
        </p:nvSpPr>
        <p:spPr>
          <a:xfrm>
            <a:off x="9915698" y="2258977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54348AF-8182-BA44-1479-CCB562FBA513}"/>
              </a:ext>
            </a:extLst>
          </p:cNvPr>
          <p:cNvSpPr/>
          <p:nvPr/>
        </p:nvSpPr>
        <p:spPr>
          <a:xfrm>
            <a:off x="10484524" y="2265919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53BCC44-C3BE-2614-4F39-5324A5136AFE}"/>
              </a:ext>
            </a:extLst>
          </p:cNvPr>
          <p:cNvSpPr/>
          <p:nvPr/>
        </p:nvSpPr>
        <p:spPr>
          <a:xfrm>
            <a:off x="10132389" y="5482963"/>
            <a:ext cx="1537112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Global</a:t>
            </a:r>
            <a:endParaRPr kumimoji="1"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5C3F1AD-B104-8558-39B9-904849B43EE8}"/>
              </a:ext>
            </a:extLst>
          </p:cNvPr>
          <p:cNvSpPr/>
          <p:nvPr/>
        </p:nvSpPr>
        <p:spPr>
          <a:xfrm>
            <a:off x="10122789" y="6044897"/>
            <a:ext cx="1537112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Shared</a:t>
            </a:r>
            <a:endParaRPr kumimoji="1" lang="zh-CN" altLang="en-US" dirty="0"/>
          </a:p>
        </p:txBody>
      </p:sp>
      <p:sp>
        <p:nvSpPr>
          <p:cNvPr id="44" name="灯片编号占位符 43">
            <a:extLst>
              <a:ext uri="{FF2B5EF4-FFF2-40B4-BE49-F238E27FC236}">
                <a16:creationId xmlns:a16="http://schemas.microsoft.com/office/drawing/2014/main" id="{F1B62E31-49F0-7109-8FA0-596DA52E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126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B1C9E13-D45F-DDE1-17E3-FF5CBC27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Tiled </a:t>
            </a:r>
            <a:r>
              <a:rPr lang="en-US" altLang="zh-CN" dirty="0" err="1"/>
              <a:t>softmax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76ADB5-82A5-E543-D898-C8E5A9500B20}"/>
              </a:ext>
            </a:extLst>
          </p:cNvPr>
          <p:cNvSpPr/>
          <p:nvPr/>
        </p:nvSpPr>
        <p:spPr>
          <a:xfrm>
            <a:off x="1734207" y="3752192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C9C6C67-475A-C8D7-50F8-E3E3068F68A4}"/>
              </a:ext>
            </a:extLst>
          </p:cNvPr>
          <p:cNvSpPr/>
          <p:nvPr/>
        </p:nvSpPr>
        <p:spPr>
          <a:xfrm>
            <a:off x="4493174" y="296654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2B48F4A-DEB3-1AD2-4FFA-FE3ED5A3D446}"/>
              </a:ext>
            </a:extLst>
          </p:cNvPr>
          <p:cNvSpPr/>
          <p:nvPr/>
        </p:nvSpPr>
        <p:spPr>
          <a:xfrm>
            <a:off x="7252141" y="296654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1</a:t>
            </a:r>
            <a:endParaRPr kumimoji="1" lang="zh-CN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8E7D966-C4E9-152C-24E2-7AF278AB9D19}"/>
              </a:ext>
            </a:extLst>
          </p:cNvPr>
          <p:cNvSpPr/>
          <p:nvPr/>
        </p:nvSpPr>
        <p:spPr>
          <a:xfrm>
            <a:off x="7252141" y="3752183"/>
            <a:ext cx="462455" cy="462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1</a:t>
            </a:r>
            <a:endParaRPr kumimoji="1" lang="zh-CN" altLang="en-US" sz="1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E208EA-5DE4-FE1D-2D59-E7F8C8FAC63D}"/>
              </a:ext>
            </a:extLst>
          </p:cNvPr>
          <p:cNvSpPr/>
          <p:nvPr/>
        </p:nvSpPr>
        <p:spPr>
          <a:xfrm>
            <a:off x="1734207" y="264335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60AA55F-5F62-45C2-A59D-507197C9D892}"/>
              </a:ext>
            </a:extLst>
          </p:cNvPr>
          <p:cNvSpPr/>
          <p:nvPr/>
        </p:nvSpPr>
        <p:spPr>
          <a:xfrm>
            <a:off x="1734207" y="3197771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A644F28-9451-51DB-8495-E4DC0EA7F380}"/>
              </a:ext>
            </a:extLst>
          </p:cNvPr>
          <p:cNvSpPr txBox="1"/>
          <p:nvPr/>
        </p:nvSpPr>
        <p:spPr>
          <a:xfrm>
            <a:off x="1055806" y="265050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30BC45E-1F4A-693A-E668-F23465D137F6}"/>
              </a:ext>
            </a:extLst>
          </p:cNvPr>
          <p:cNvSpPr txBox="1"/>
          <p:nvPr/>
        </p:nvSpPr>
        <p:spPr>
          <a:xfrm>
            <a:off x="1072638" y="32443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7D09DCE-DDF5-F51A-115A-673F2E78C01C}"/>
              </a:ext>
            </a:extLst>
          </p:cNvPr>
          <p:cNvSpPr txBox="1"/>
          <p:nvPr/>
        </p:nvSpPr>
        <p:spPr>
          <a:xfrm>
            <a:off x="1072638" y="379874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EF33EF0-D0E4-8A4A-D5DB-BFBE9BEDE915}"/>
              </a:ext>
            </a:extLst>
          </p:cNvPr>
          <p:cNvSpPr txBox="1"/>
          <p:nvPr/>
        </p:nvSpPr>
        <p:spPr>
          <a:xfrm>
            <a:off x="4424419" y="245868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QK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ADD1FF8-F0F9-4EB7-EFA6-801F3BB9A585}"/>
              </a:ext>
            </a:extLst>
          </p:cNvPr>
          <p:cNvSpPr txBox="1"/>
          <p:nvPr/>
        </p:nvSpPr>
        <p:spPr>
          <a:xfrm>
            <a:off x="7142750" y="2435619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Softmax</a:t>
            </a:r>
            <a:endParaRPr kumimoji="1"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010E53E-BE3A-654B-1FBB-23EC2B671626}"/>
              </a:ext>
            </a:extLst>
          </p:cNvPr>
          <p:cNvSpPr/>
          <p:nvPr/>
        </p:nvSpPr>
        <p:spPr>
          <a:xfrm>
            <a:off x="8223231" y="2258978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5D54CC6-CEF5-3B65-CC33-57D55B76C677}"/>
              </a:ext>
            </a:extLst>
          </p:cNvPr>
          <p:cNvSpPr txBox="1"/>
          <p:nvPr/>
        </p:nvSpPr>
        <p:spPr>
          <a:xfrm>
            <a:off x="6219985" y="379874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Output</a:t>
            </a:r>
            <a:endParaRPr kumimoji="1"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7C2E9E5-5D8D-BAB5-218E-ED6317535FD6}"/>
              </a:ext>
            </a:extLst>
          </p:cNvPr>
          <p:cNvSpPr txBox="1"/>
          <p:nvPr/>
        </p:nvSpPr>
        <p:spPr>
          <a:xfrm>
            <a:off x="8107977" y="1790167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Partial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</a:t>
            </a:r>
            <a:endParaRPr kumimoji="1"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B3C68A4-CD28-606B-86E3-EB1427766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819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B1C9E13-D45F-DDE1-17E3-FF5CBC27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Tiled </a:t>
            </a:r>
            <a:r>
              <a:rPr lang="en-US" altLang="zh-CN" dirty="0" err="1"/>
              <a:t>softmax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76ADB5-82A5-E543-D898-C8E5A9500B20}"/>
              </a:ext>
            </a:extLst>
          </p:cNvPr>
          <p:cNvSpPr/>
          <p:nvPr/>
        </p:nvSpPr>
        <p:spPr>
          <a:xfrm>
            <a:off x="1734207" y="3752192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8BDF22-355E-51FF-B908-F2618C4E36F8}"/>
              </a:ext>
            </a:extLst>
          </p:cNvPr>
          <p:cNvSpPr/>
          <p:nvPr/>
        </p:nvSpPr>
        <p:spPr>
          <a:xfrm>
            <a:off x="2196662" y="3752191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189C51-D572-747F-2CBC-980DBA654BFF}"/>
              </a:ext>
            </a:extLst>
          </p:cNvPr>
          <p:cNvSpPr/>
          <p:nvPr/>
        </p:nvSpPr>
        <p:spPr>
          <a:xfrm>
            <a:off x="4955629" y="2966547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AC918F0-CB04-5397-225D-D3DB31400BA6}"/>
              </a:ext>
            </a:extLst>
          </p:cNvPr>
          <p:cNvSpPr/>
          <p:nvPr/>
        </p:nvSpPr>
        <p:spPr>
          <a:xfrm>
            <a:off x="7760776" y="296654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4/7</a:t>
            </a:r>
            <a:endParaRPr kumimoji="1" lang="zh-CN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7B3692-1E78-C29F-6789-B2B1318955C5}"/>
              </a:ext>
            </a:extLst>
          </p:cNvPr>
          <p:cNvSpPr/>
          <p:nvPr/>
        </p:nvSpPr>
        <p:spPr>
          <a:xfrm>
            <a:off x="7760776" y="3752182"/>
            <a:ext cx="462455" cy="462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11/7</a:t>
            </a:r>
            <a:endParaRPr kumimoji="1" lang="zh-CN" altLang="en-US" sz="1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E208EA-5DE4-FE1D-2D59-E7F8C8FAC63D}"/>
              </a:ext>
            </a:extLst>
          </p:cNvPr>
          <p:cNvSpPr/>
          <p:nvPr/>
        </p:nvSpPr>
        <p:spPr>
          <a:xfrm>
            <a:off x="1734207" y="264335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EB6079-2F8C-5C07-7D7E-44104374CFB9}"/>
              </a:ext>
            </a:extLst>
          </p:cNvPr>
          <p:cNvSpPr/>
          <p:nvPr/>
        </p:nvSpPr>
        <p:spPr>
          <a:xfrm>
            <a:off x="2196662" y="264335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60AA55F-5F62-45C2-A59D-507197C9D892}"/>
              </a:ext>
            </a:extLst>
          </p:cNvPr>
          <p:cNvSpPr/>
          <p:nvPr/>
        </p:nvSpPr>
        <p:spPr>
          <a:xfrm>
            <a:off x="1734207" y="3197771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2DD6507-E46C-FC2F-78B6-CB81BBC67B08}"/>
              </a:ext>
            </a:extLst>
          </p:cNvPr>
          <p:cNvSpPr/>
          <p:nvPr/>
        </p:nvSpPr>
        <p:spPr>
          <a:xfrm>
            <a:off x="2196662" y="319777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A644F28-9451-51DB-8495-E4DC0EA7F380}"/>
              </a:ext>
            </a:extLst>
          </p:cNvPr>
          <p:cNvSpPr txBox="1"/>
          <p:nvPr/>
        </p:nvSpPr>
        <p:spPr>
          <a:xfrm>
            <a:off x="1055806" y="265050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30BC45E-1F4A-693A-E668-F23465D137F6}"/>
              </a:ext>
            </a:extLst>
          </p:cNvPr>
          <p:cNvSpPr txBox="1"/>
          <p:nvPr/>
        </p:nvSpPr>
        <p:spPr>
          <a:xfrm>
            <a:off x="1072638" y="32443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7D09DCE-DDF5-F51A-115A-673F2E78C01C}"/>
              </a:ext>
            </a:extLst>
          </p:cNvPr>
          <p:cNvSpPr txBox="1"/>
          <p:nvPr/>
        </p:nvSpPr>
        <p:spPr>
          <a:xfrm>
            <a:off x="1072638" y="379874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EF33EF0-D0E4-8A4A-D5DB-BFBE9BEDE915}"/>
              </a:ext>
            </a:extLst>
          </p:cNvPr>
          <p:cNvSpPr txBox="1"/>
          <p:nvPr/>
        </p:nvSpPr>
        <p:spPr>
          <a:xfrm>
            <a:off x="4424419" y="245868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QK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ADD1FF8-F0F9-4EB7-EFA6-801F3BB9A585}"/>
              </a:ext>
            </a:extLst>
          </p:cNvPr>
          <p:cNvSpPr txBox="1"/>
          <p:nvPr/>
        </p:nvSpPr>
        <p:spPr>
          <a:xfrm>
            <a:off x="7142750" y="2435619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Softmax</a:t>
            </a:r>
            <a:endParaRPr kumimoji="1"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010E53E-BE3A-654B-1FBB-23EC2B671626}"/>
              </a:ext>
            </a:extLst>
          </p:cNvPr>
          <p:cNvSpPr/>
          <p:nvPr/>
        </p:nvSpPr>
        <p:spPr>
          <a:xfrm>
            <a:off x="8223231" y="2258978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5D54CC6-CEF5-3B65-CC33-57D55B76C677}"/>
              </a:ext>
            </a:extLst>
          </p:cNvPr>
          <p:cNvSpPr txBox="1"/>
          <p:nvPr/>
        </p:nvSpPr>
        <p:spPr>
          <a:xfrm>
            <a:off x="6219985" y="379874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Output</a:t>
            </a:r>
            <a:endParaRPr kumimoji="1"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7C2E9E5-5D8D-BAB5-218E-ED6317535FD6}"/>
              </a:ext>
            </a:extLst>
          </p:cNvPr>
          <p:cNvSpPr txBox="1"/>
          <p:nvPr/>
        </p:nvSpPr>
        <p:spPr>
          <a:xfrm>
            <a:off x="8107977" y="1790167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Partial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C4F30A9-755E-0B7A-B323-06BA064A5B3D}"/>
              </a:ext>
            </a:extLst>
          </p:cNvPr>
          <p:cNvSpPr/>
          <p:nvPr/>
        </p:nvSpPr>
        <p:spPr>
          <a:xfrm>
            <a:off x="8778046" y="2258977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29505AD-E301-C964-2C77-0299704B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9743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B1C9E13-D45F-DDE1-17E3-FF5CBC27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Tiled </a:t>
            </a:r>
            <a:r>
              <a:rPr lang="en-US" altLang="zh-CN" dirty="0" err="1"/>
              <a:t>softmax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76ADB5-82A5-E543-D898-C8E5A9500B20}"/>
              </a:ext>
            </a:extLst>
          </p:cNvPr>
          <p:cNvSpPr/>
          <p:nvPr/>
        </p:nvSpPr>
        <p:spPr>
          <a:xfrm>
            <a:off x="1734207" y="3752192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8BDF22-355E-51FF-B908-F2618C4E36F8}"/>
              </a:ext>
            </a:extLst>
          </p:cNvPr>
          <p:cNvSpPr/>
          <p:nvPr/>
        </p:nvSpPr>
        <p:spPr>
          <a:xfrm>
            <a:off x="2196662" y="3752191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722ED6-C372-D0E2-D071-11725890494F}"/>
              </a:ext>
            </a:extLst>
          </p:cNvPr>
          <p:cNvSpPr/>
          <p:nvPr/>
        </p:nvSpPr>
        <p:spPr>
          <a:xfrm>
            <a:off x="2659117" y="3752190"/>
            <a:ext cx="462455" cy="4624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94109E3-C1AC-F5F7-B8E5-D7D079FC4A4A}"/>
              </a:ext>
            </a:extLst>
          </p:cNvPr>
          <p:cNvSpPr/>
          <p:nvPr/>
        </p:nvSpPr>
        <p:spPr>
          <a:xfrm>
            <a:off x="5418084" y="2966546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B84E726-A828-FF14-4AB6-42312520DF5F}"/>
              </a:ext>
            </a:extLst>
          </p:cNvPr>
          <p:cNvSpPr/>
          <p:nvPr/>
        </p:nvSpPr>
        <p:spPr>
          <a:xfrm>
            <a:off x="8269411" y="2966544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1/8</a:t>
            </a:r>
            <a:endParaRPr kumimoji="1" lang="zh-CN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6579AF9-314E-54A5-E570-813C7E3FB3D2}"/>
              </a:ext>
            </a:extLst>
          </p:cNvPr>
          <p:cNvSpPr/>
          <p:nvPr/>
        </p:nvSpPr>
        <p:spPr>
          <a:xfrm>
            <a:off x="8269411" y="3752181"/>
            <a:ext cx="462455" cy="462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7/4</a:t>
            </a:r>
            <a:endParaRPr kumimoji="1" lang="zh-CN" altLang="en-US" sz="1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E208EA-5DE4-FE1D-2D59-E7F8C8FAC63D}"/>
              </a:ext>
            </a:extLst>
          </p:cNvPr>
          <p:cNvSpPr/>
          <p:nvPr/>
        </p:nvSpPr>
        <p:spPr>
          <a:xfrm>
            <a:off x="1734207" y="264335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EB6079-2F8C-5C07-7D7E-44104374CFB9}"/>
              </a:ext>
            </a:extLst>
          </p:cNvPr>
          <p:cNvSpPr/>
          <p:nvPr/>
        </p:nvSpPr>
        <p:spPr>
          <a:xfrm>
            <a:off x="2196662" y="2643355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F7EBD6A-889E-121E-9FB9-E1FE5DF42A75}"/>
              </a:ext>
            </a:extLst>
          </p:cNvPr>
          <p:cNvSpPr/>
          <p:nvPr/>
        </p:nvSpPr>
        <p:spPr>
          <a:xfrm>
            <a:off x="2659117" y="2643354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60AA55F-5F62-45C2-A59D-507197C9D892}"/>
              </a:ext>
            </a:extLst>
          </p:cNvPr>
          <p:cNvSpPr/>
          <p:nvPr/>
        </p:nvSpPr>
        <p:spPr>
          <a:xfrm>
            <a:off x="1734207" y="3197771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2DD6507-E46C-FC2F-78B6-CB81BBC67B08}"/>
              </a:ext>
            </a:extLst>
          </p:cNvPr>
          <p:cNvSpPr/>
          <p:nvPr/>
        </p:nvSpPr>
        <p:spPr>
          <a:xfrm>
            <a:off x="2196662" y="3197773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F28CAD-B4C0-160E-1A2D-16AEB231316F}"/>
              </a:ext>
            </a:extLst>
          </p:cNvPr>
          <p:cNvSpPr/>
          <p:nvPr/>
        </p:nvSpPr>
        <p:spPr>
          <a:xfrm>
            <a:off x="2659117" y="3197772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A644F28-9451-51DB-8495-E4DC0EA7F380}"/>
              </a:ext>
            </a:extLst>
          </p:cNvPr>
          <p:cNvSpPr txBox="1"/>
          <p:nvPr/>
        </p:nvSpPr>
        <p:spPr>
          <a:xfrm>
            <a:off x="1055806" y="265050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30BC45E-1F4A-693A-E668-F23465D137F6}"/>
              </a:ext>
            </a:extLst>
          </p:cNvPr>
          <p:cNvSpPr txBox="1"/>
          <p:nvPr/>
        </p:nvSpPr>
        <p:spPr>
          <a:xfrm>
            <a:off x="1072638" y="32443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7D09DCE-DDF5-F51A-115A-673F2E78C01C}"/>
              </a:ext>
            </a:extLst>
          </p:cNvPr>
          <p:cNvSpPr txBox="1"/>
          <p:nvPr/>
        </p:nvSpPr>
        <p:spPr>
          <a:xfrm>
            <a:off x="1072638" y="379874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EF33EF0-D0E4-8A4A-D5DB-BFBE9BEDE915}"/>
              </a:ext>
            </a:extLst>
          </p:cNvPr>
          <p:cNvSpPr txBox="1"/>
          <p:nvPr/>
        </p:nvSpPr>
        <p:spPr>
          <a:xfrm>
            <a:off x="4424419" y="245868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QK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ADD1FF8-F0F9-4EB7-EFA6-801F3BB9A585}"/>
              </a:ext>
            </a:extLst>
          </p:cNvPr>
          <p:cNvSpPr txBox="1"/>
          <p:nvPr/>
        </p:nvSpPr>
        <p:spPr>
          <a:xfrm>
            <a:off x="7142750" y="2435619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Softmax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5D54CC6-CEF5-3B65-CC33-57D55B76C677}"/>
              </a:ext>
            </a:extLst>
          </p:cNvPr>
          <p:cNvSpPr txBox="1"/>
          <p:nvPr/>
        </p:nvSpPr>
        <p:spPr>
          <a:xfrm>
            <a:off x="6219985" y="379874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Output</a:t>
            </a:r>
            <a:endParaRPr kumimoji="1"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7C2E9E5-5D8D-BAB5-218E-ED6317535FD6}"/>
              </a:ext>
            </a:extLst>
          </p:cNvPr>
          <p:cNvSpPr txBox="1"/>
          <p:nvPr/>
        </p:nvSpPr>
        <p:spPr>
          <a:xfrm>
            <a:off x="8107977" y="1790167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Partial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C4F30A9-755E-0B7A-B323-06BA064A5B3D}"/>
              </a:ext>
            </a:extLst>
          </p:cNvPr>
          <p:cNvSpPr/>
          <p:nvPr/>
        </p:nvSpPr>
        <p:spPr>
          <a:xfrm>
            <a:off x="8778046" y="2258977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EF753C1-3971-8FCB-BA5E-B8E959DAA15B}"/>
              </a:ext>
            </a:extLst>
          </p:cNvPr>
          <p:cNvSpPr/>
          <p:nvPr/>
        </p:nvSpPr>
        <p:spPr>
          <a:xfrm>
            <a:off x="9346872" y="2264918"/>
            <a:ext cx="462455" cy="4624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C1F3967-49E2-10B0-91E2-64C765AE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92F61-B7F7-7145-9BEE-B0703182E7A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1415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803</Words>
  <Application>Microsoft Macintosh PowerPoint</Application>
  <PresentationFormat>宽屏</PresentationFormat>
  <Paragraphs>383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等线</vt:lpstr>
      <vt:lpstr>等线 Light</vt:lpstr>
      <vt:lpstr>Arial</vt:lpstr>
      <vt:lpstr>Office 主题​​</vt:lpstr>
      <vt:lpstr>On LLM Acceleration via Memory Access Optimization</vt:lpstr>
      <vt:lpstr>Overview</vt:lpstr>
      <vt:lpstr>Overview</vt:lpstr>
      <vt:lpstr>Insight</vt:lpstr>
      <vt:lpstr>Standard softmax in attention</vt:lpstr>
      <vt:lpstr>Tiled softmax</vt:lpstr>
      <vt:lpstr>Tiled softmax</vt:lpstr>
      <vt:lpstr>Tiled softmax</vt:lpstr>
      <vt:lpstr>Tiled softmax</vt:lpstr>
      <vt:lpstr>Tiled softmax</vt:lpstr>
      <vt:lpstr>Tiled softmax</vt:lpstr>
      <vt:lpstr> </vt:lpstr>
      <vt:lpstr>Algebraic Aggregation</vt:lpstr>
      <vt:lpstr>Tiled attention</vt:lpstr>
      <vt:lpstr>Tiled attention</vt:lpstr>
      <vt:lpstr>Evaluation: efficiency</vt:lpstr>
      <vt:lpstr>Evaluation: sparse attention</vt:lpstr>
      <vt:lpstr>Conments</vt:lpstr>
      <vt:lpstr>Overview</vt:lpstr>
      <vt:lpstr>Insight</vt:lpstr>
      <vt:lpstr>Insight</vt:lpstr>
      <vt:lpstr>Offloading (disk access pipline)</vt:lpstr>
      <vt:lpstr>Method</vt:lpstr>
      <vt:lpstr>Evaluation</vt:lpstr>
      <vt:lpstr>Evaluation</vt:lpstr>
      <vt:lpstr>FlexGen programming model</vt:lpstr>
      <vt:lpstr>Comments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Guan Chandler</dc:creator>
  <cp:lastModifiedBy>Chandler Guan</cp:lastModifiedBy>
  <cp:revision>1</cp:revision>
  <dcterms:created xsi:type="dcterms:W3CDTF">2023-04-24T05:37:37Z</dcterms:created>
  <dcterms:modified xsi:type="dcterms:W3CDTF">2023-05-03T11:48:42Z</dcterms:modified>
</cp:coreProperties>
</file>